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6" r:id="rId4"/>
    <p:sldId id="267" r:id="rId5"/>
    <p:sldId id="268" r:id="rId6"/>
    <p:sldId id="258" r:id="rId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47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8C96A7-6E7F-4CB1-88A0-9058F94EF729}" type="datetimeFigureOut">
              <a:rPr lang="cs-CZ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D033C8-8465-423B-B736-2D07424904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1108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666FC5-75D0-4DE0-A62C-B467DFA94C81}" type="datetimeFigureOut">
              <a:rPr lang="cs-CZ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F16391-2359-4798-BB74-14A4B49854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500897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A4093-E4EC-4695-BB85-7FA9F9264D89}" type="datetime1">
              <a:rPr lang="cs-CZ" smtClean="0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bla bla</a:t>
            </a: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A1DBF-AC79-4BB6-8379-3DBDAE2D2CD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59642-7919-481F-8F70-420F822A5C6B}" type="datetime1">
              <a:rPr lang="cs-CZ" smtClean="0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bla bla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98212-2BFA-4B6C-B7F3-65F840E7BEB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5D6BD1-F00E-4B14-B3B0-5FF47459342E}" type="datetime1">
              <a:rPr lang="cs-CZ" smtClean="0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bla bla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9D7EA-73A7-481C-8C9A-D31C19DBDD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AC5FF-F3D5-4C06-B95F-BBF580D3208F}" type="datetime1">
              <a:rPr lang="cs-CZ" smtClean="0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bla bla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EC417-47D1-46E4-8F48-56C14A5EF7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9DA0D-ECAB-4AF0-A5BD-E4CC7F724ACE}" type="datetime1">
              <a:rPr lang="cs-CZ" smtClean="0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bla bla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5160983-2F56-4AA9-8FB6-875BB490B00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C6054-61D3-47DB-9614-5D9E2872F4BD}" type="datetime1">
              <a:rPr lang="cs-CZ" smtClean="0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bla bla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81AD0-7079-4768-A042-A9CEEFE55E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CA76F-E61A-4785-A5B7-471AAC60BC00}" type="datetime1">
              <a:rPr lang="cs-CZ" smtClean="0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bla bla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45E06-F146-4D15-9384-DCA30ACA9F3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C3AE1-56FD-493C-B1F0-F1AD3C4FADBC}" type="datetime1">
              <a:rPr lang="cs-CZ" smtClean="0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bla bla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7B8EE-9194-4BD0-B478-F8F1697CC3A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21D04-34E3-4935-B13D-AFD11C81BDFD}" type="datetime1">
              <a:rPr lang="cs-CZ" smtClean="0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bla bla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895BE-E5C4-43AC-9AC2-A192B5F089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057E6-F7E6-436D-AB7B-2B2E2B16C076}" type="datetime1">
              <a:rPr lang="cs-CZ" smtClean="0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bla bla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6BD7A-F178-4988-B99D-A2614D53769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98F00-0877-42FA-9DFE-1664136B0AB3}" type="datetime1">
              <a:rPr lang="cs-CZ" smtClean="0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bla bla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70297-4F91-447A-823A-DE03D5A93C0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8BC7675-170F-45AA-9EF8-964F1CCF31C5}" type="datetime1">
              <a:rPr lang="cs-CZ" smtClean="0"/>
              <a:pPr>
                <a:defRPr/>
              </a:pPr>
              <a:t>11.9.2012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bla bla</a:t>
            </a: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DFD324F-772E-45F2-BA8B-71E8126D158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umelevne.cz/picture/reference/flash/ccd.html" TargetMode="External"/><Relationship Id="rId4" Type="http://schemas.openxmlformats.org/officeDocument/2006/relationships/hyperlink" Target="http://www.youtube.com/watch?v=dvVerMvUOkc&amp;feature=relmf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youtube.com/watch?v=hkywIVCQOeo&amp;feature=related" TargetMode="External"/><Relationship Id="rId4" Type="http://schemas.openxmlformats.org/officeDocument/2006/relationships/hyperlink" Target="http://www.youtube.com/watch?v=nxUDHcZl1uo&amp;feature=relat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Fotoapar%C3%A1t" TargetMode="External"/><Relationship Id="rId2" Type="http://schemas.openxmlformats.org/officeDocument/2006/relationships/hyperlink" Target="http://en.wikipedia.org/wiki/Camer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lavsa.net/digifoto/3_3_senzor/" TargetMode="External"/><Relationship Id="rId4" Type="http://schemas.openxmlformats.org/officeDocument/2006/relationships/hyperlink" Target="http://www.digimanie.cz/art_doc-0470C029DC50F59AC12578120061A31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95850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42875"/>
            <a:ext cx="27146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789153"/>
              </p:ext>
            </p:extLst>
          </p:nvPr>
        </p:nvGraphicFramePr>
        <p:xfrm>
          <a:off x="714348" y="1785926"/>
          <a:ext cx="7667680" cy="1941196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2191823"/>
                <a:gridCol w="547585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Číslo projektu:</a:t>
                      </a:r>
                      <a:endParaRPr kumimoji="0" lang="cs-C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cs-CZ" sz="1400" dirty="0" smtClean="0"/>
                        <a:t>CZ.1.07/1.5.00/34.0465</a:t>
                      </a:r>
                      <a:endParaRPr kumimoji="0" lang="cs-CZ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Vzdělávací celek: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Aplikační software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Tematický okruh: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Zpracování digitálních záznamů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Téma: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Digitální fotoaparát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Ročník: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 </a:t>
                      </a:r>
                      <a:r>
                        <a:rPr kumimoji="0" lang="cs-CZ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ročník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Jméno autora: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Jiří Švehla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Vytvořeno dne: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11. 9. 2012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Anotace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Vysvětlení pojmu a vlastností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Metodický pokyn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opora k výkladu s přehlednými tabulkami a cvičením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>
          <a:xfrm>
            <a:off x="357158" y="35716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Digitální fotoaparát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914400" y="428625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charset="0"/>
              </a:rPr>
              <a:t>Fotoaparát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42875"/>
            <a:ext cx="27146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214422"/>
            <a:ext cx="84963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světlocitlivá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chemická vrstva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propustné zrcadlo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závěrka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clona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optická soustava</a:t>
            </a:r>
          </a:p>
        </p:txBody>
      </p:sp>
      <p:pic>
        <p:nvPicPr>
          <p:cNvPr id="20482" name="Picture 2" descr="Soubor:Camara de fotos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428736"/>
            <a:ext cx="5222752" cy="389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914400" y="428625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charset="0"/>
              </a:rPr>
              <a:t>Digitální fotoaparát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42875"/>
            <a:ext cx="27146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214422"/>
            <a:ext cx="84963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světlocitlivý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snímač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propustné zrcadlo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závěrka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clona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optická soustava</a:t>
            </a:r>
          </a:p>
        </p:txBody>
      </p:sp>
      <p:pic>
        <p:nvPicPr>
          <p:cNvPr id="25602" name="Picture 2" descr="Soubor:Chipincam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643050"/>
            <a:ext cx="5438785" cy="365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914400" y="428625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charset="0"/>
              </a:rPr>
              <a:t>CCD snímač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42875"/>
            <a:ext cx="27146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214422"/>
            <a:ext cx="84963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2d síť fototranzistorů propojených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na datový registr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Bayerova maska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vlastnosti: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Velikost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Rozlišení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Dynamický rozsah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Vinětace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Animace principu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Soubor:CCD in came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285860"/>
            <a:ext cx="4067175" cy="4000501"/>
          </a:xfrm>
          <a:prstGeom prst="rect">
            <a:avLst/>
          </a:prstGeom>
          <a:noFill/>
        </p:spPr>
      </p:pic>
      <p:pic>
        <p:nvPicPr>
          <p:cNvPr id="27652" name="Picture 4" descr="Soubor:CCD-bu&amp;ncaron;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1643050"/>
            <a:ext cx="2571768" cy="1981694"/>
          </a:xfrm>
          <a:prstGeom prst="rect">
            <a:avLst/>
          </a:prstGeom>
          <a:noFill/>
        </p:spPr>
      </p:pic>
      <p:pic>
        <p:nvPicPr>
          <p:cNvPr id="27654" name="Picture 6" descr="http://www.digimanie.cz/digimanie/media.nsf/0c97cd6cabb1398ec1256cc50082f4bf/0470c029dc50f59ac12578120061a314/Body/2.308?OpenElement&amp;FieldElemFormat=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214818"/>
            <a:ext cx="2318581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914400" y="428625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charset="0"/>
              </a:rPr>
              <a:t>CMOS snímač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42875"/>
            <a:ext cx="27146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214422"/>
            <a:ext cx="84963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2d síť fotodiod s vlastním zlepšujícím obvodem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vlastnosti: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Cena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Spotřeba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Velikost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CCD vs. CMOS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CMOS CANON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www.digimanie.cz/digimanie/media.nsf/0c97cd6cabb1398ec1256cc50082f4bf/0470c029dc50f59ac12578120061a314/Body/13.238?OpenElement&amp;FieldElemFormat=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4119" y="1285860"/>
            <a:ext cx="3239881" cy="3500462"/>
          </a:xfrm>
          <a:prstGeom prst="rect">
            <a:avLst/>
          </a:prstGeom>
          <a:noFill/>
        </p:spPr>
      </p:pic>
      <p:pic>
        <p:nvPicPr>
          <p:cNvPr id="30724" name="Picture 4" descr="bu&amp;ncaron;ka CMOS sníma&amp;ccaron;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857628"/>
            <a:ext cx="371475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r>
              <a:rPr lang="cs-CZ" smtClean="0"/>
              <a:t>Použité zdroje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Pokud není uvedeno jinak, použitý materiál je z vlastních zdrojů autora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http://en.wikipedia.org/wiki/Camera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http://cs.wikipedia.org/wiki/Fotoapar%C3%A1t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digimanie.cz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art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_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doc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-0470C029DC50F59AC12578120061A314.html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hlavsa.net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digifoto</a:t>
            </a:r>
            <a:r>
              <a:rPr lang="cs-CZ" sz="2000" smtClean="0">
                <a:latin typeface="Times New Roman" pitchFamily="18" charset="0"/>
                <a:cs typeface="Times New Roman" pitchFamily="18" charset="0"/>
                <a:hlinkClick r:id="rId5"/>
              </a:rPr>
              <a:t>/3_3_senzor/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42875"/>
            <a:ext cx="27146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1254</TotalTime>
  <Words>124</Words>
  <Application>Microsoft Office PowerPoint</Application>
  <PresentationFormat>Předvádění na obrazovce (4:3)</PresentationFormat>
  <Paragraphs>56</Paragraphs>
  <Slides>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Vrchol</vt:lpstr>
      <vt:lpstr>Snímek 1</vt:lpstr>
      <vt:lpstr>Fotoaparát</vt:lpstr>
      <vt:lpstr>Digitální fotoaparát</vt:lpstr>
      <vt:lpstr>CCD snímač</vt:lpstr>
      <vt:lpstr>CMOS snímač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Pisvejcsc</dc:creator>
  <cp:lastModifiedBy>Pisvejcsc</cp:lastModifiedBy>
  <cp:revision>109</cp:revision>
  <dcterms:created xsi:type="dcterms:W3CDTF">2012-06-29T04:39:45Z</dcterms:created>
  <dcterms:modified xsi:type="dcterms:W3CDTF">2012-09-11T19:59:04Z</dcterms:modified>
</cp:coreProperties>
</file>