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5" r:id="rId3"/>
    <p:sldId id="266" r:id="rId4"/>
    <p:sldId id="267" r:id="rId5"/>
    <p:sldId id="268" r:id="rId6"/>
    <p:sldId id="269" r:id="rId7"/>
    <p:sldId id="258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647" autoAdjust="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411089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500897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11.9.2012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hyperlink" Target="http://www.umelevne.cz/picture/reference/flash/ccd.html" TargetMode="External"/><Relationship Id="rId4" Type="http://schemas.openxmlformats.org/officeDocument/2006/relationships/hyperlink" Target="http://www.youtube.com/watch?v=dvVerMvUOkc&amp;feature=relmf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hyperlink" Target="http://www.youtube.com/watch?v=hkywIVCQOeo&amp;feature=related" TargetMode="External"/><Relationship Id="rId4" Type="http://schemas.openxmlformats.org/officeDocument/2006/relationships/hyperlink" Target="http://www.youtube.com/watch?v=nxUDHcZl1uo&amp;feature=relat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Fotoapar%C3%A1t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en.wikipedia.org/wiki/Ca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owstuffworks.com/camcorder-parts.htm" TargetMode="External"/><Relationship Id="rId5" Type="http://schemas.openxmlformats.org/officeDocument/2006/relationships/hyperlink" Target="http://www.hlavsa.net/digifoto/3_3_senzor/" TargetMode="External"/><Relationship Id="rId4" Type="http://schemas.openxmlformats.org/officeDocument/2006/relationships/hyperlink" Target="http://www.digimanie.cz/art_doc-0470C029DC50F59AC12578120061A314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789153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Aplikační software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Zpracování digitálních záznamů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kamera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11. 9. 2012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přehlednými tabulkami a cvičením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  <p:sp>
        <p:nvSpPr>
          <p:cNvPr id="7" name="Nadpis 1"/>
          <p:cNvSpPr txBox="1">
            <a:spLocks/>
          </p:cNvSpPr>
          <p:nvPr/>
        </p:nvSpPr>
        <p:spPr>
          <a:xfrm>
            <a:off x="357158" y="357166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Digitální </a:t>
            </a:r>
            <a:r>
              <a:rPr kumimoji="0" lang="cs-CZ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kamera</a:t>
            </a:r>
            <a:endParaRPr kumimoji="0" lang="cs-CZ" sz="4100" b="1" i="0" u="none" strike="noStrike" kern="1200" cap="none" spc="0" normalizeH="0" baseline="0" noProof="0" dirty="0" smtClean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28625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Videokamera</a:t>
            </a:r>
            <a:endParaRPr lang="cs-CZ" dirty="0" smtClean="0">
              <a:latin typeface="Arial" charset="0"/>
            </a:endParaRP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1214422"/>
            <a:ext cx="84963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magnetická páska pro uchovávání záznamu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CCD snímač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optická soustava pro hledáček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zaostřovací jednotka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stabilizace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clona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optická soustava</a:t>
            </a:r>
          </a:p>
        </p:txBody>
      </p:sp>
      <p:pic>
        <p:nvPicPr>
          <p:cNvPr id="10242" name="Picture 2" descr="http://static.ddmcdn.com/gif/camcorder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1357298"/>
            <a:ext cx="4095750" cy="36480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28625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Digitální fotoaparát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 descr="http://static.ddmcdn.com/gif/camcorder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1571612"/>
            <a:ext cx="4095750" cy="3076575"/>
          </a:xfrm>
          <a:prstGeom prst="rect">
            <a:avLst/>
          </a:prstGeom>
          <a:noFill/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1214422"/>
            <a:ext cx="84963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médium pro uchovávání záznamu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CCD snímače nebo CMOS snímače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optická soustava pro hledáček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zaostřovací jednotka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stabilizace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clona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optická soustava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28625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CCD snímač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1214422"/>
            <a:ext cx="8496300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2d síť fototranzistorů propojených</a:t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 datový registr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Bayerova maska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vlastnosti: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Velikost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Rozlišení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Dynamický rozsah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Vinětace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Animace principu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Soubor:CCD in camera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6314" y="1285860"/>
            <a:ext cx="4067175" cy="4000501"/>
          </a:xfrm>
          <a:prstGeom prst="rect">
            <a:avLst/>
          </a:prstGeom>
          <a:noFill/>
        </p:spPr>
      </p:pic>
      <p:pic>
        <p:nvPicPr>
          <p:cNvPr id="27652" name="Picture 4" descr="Soubor:CCD-bu&amp;ncaron;ky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5984" y="1643050"/>
            <a:ext cx="2571768" cy="1981694"/>
          </a:xfrm>
          <a:prstGeom prst="rect">
            <a:avLst/>
          </a:prstGeom>
          <a:noFill/>
        </p:spPr>
      </p:pic>
      <p:pic>
        <p:nvPicPr>
          <p:cNvPr id="27654" name="Picture 6" descr="http://www.digimanie.cz/digimanie/media.nsf/0c97cd6cabb1398ec1256cc50082f4bf/0470c029dc50f59ac12578120061a314/Body/2.308?OpenElement&amp;FieldElemFormat=gif"/>
          <p:cNvPicPr>
            <a:picLocks noChangeAspect="1" noChangeArrowheads="1" noCrop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4214818"/>
            <a:ext cx="2318581" cy="26431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28625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CMOS snímač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1214422"/>
            <a:ext cx="84963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2d síť fotodiod s vlastním zlepšujícím obvodem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vlastnosti: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Cena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Spotřeba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Velikost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CCD vs. CMOS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CMOS CANON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2" descr="http://www.digimanie.cz/digimanie/media.nsf/0c97cd6cabb1398ec1256cc50082f4bf/0470c029dc50f59ac12578120061a314/Body/13.238?OpenElement&amp;FieldElemFormat=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04119" y="1285860"/>
            <a:ext cx="3239881" cy="3500462"/>
          </a:xfrm>
          <a:prstGeom prst="rect">
            <a:avLst/>
          </a:prstGeom>
          <a:noFill/>
        </p:spPr>
      </p:pic>
      <p:pic>
        <p:nvPicPr>
          <p:cNvPr id="30724" name="Picture 4" descr="bu&amp;ncaron;ka CMOS sníma&amp;ccaron;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28860" y="3857628"/>
            <a:ext cx="3714750" cy="28765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28625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Stabilizace obrazu</a:t>
            </a:r>
            <a:endParaRPr lang="cs-CZ" dirty="0" smtClean="0">
              <a:latin typeface="Arial" charset="0"/>
            </a:endParaRP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1214422"/>
            <a:ext cx="9144000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Optická stabilizace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fyzické posunutí čoček pomocí gyroskopů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Posun snímače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gyroskopické posouvání samotného 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fotosnímače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Digitální stabilizace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snímač snímá větší plochu než je ukládaná a drobné pohyby neguje dodatečně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Stabilizační filtry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software či firmware v kameře dodatečně dopočítá přibližné hodnoty bez pohybu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Soubor:Peering Inside the Black Bo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1428736"/>
            <a:ext cx="2898093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http://en.wikipedia.org/wiki/Camera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http://cs.wikipedia.org/wiki/Fotoapar%C3%A1t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digimanie.cz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art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_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doc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-0470C029DC50F59AC12578120061A314.html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hlavsa.net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digifoto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/3_3_senzor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howstuffworks.com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camcorder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parts.htm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smtClean="0">
                <a:latin typeface="Times New Roman" pitchFamily="18" charset="0"/>
                <a:cs typeface="Times New Roman" pitchFamily="18" charset="0"/>
              </a:rPr>
              <a:t>http://cs.wikipedia.org/wiki/Stabilizace_obrazu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1279</TotalTime>
  <Words>197</Words>
  <Application>Microsoft Office PowerPoint</Application>
  <PresentationFormat>Předvádění na obrazovce (4:3)</PresentationFormat>
  <Paragraphs>71</Paragraphs>
  <Slides>7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Vrchol</vt:lpstr>
      <vt:lpstr>Snímek 1</vt:lpstr>
      <vt:lpstr>Videokamera</vt:lpstr>
      <vt:lpstr>Digitální fotoaparát</vt:lpstr>
      <vt:lpstr>CCD snímač</vt:lpstr>
      <vt:lpstr>CMOS snímač</vt:lpstr>
      <vt:lpstr>Stabilizace obrazu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112</cp:revision>
  <dcterms:created xsi:type="dcterms:W3CDTF">2012-06-29T04:39:45Z</dcterms:created>
  <dcterms:modified xsi:type="dcterms:W3CDTF">2012-09-11T20:10:16Z</dcterms:modified>
</cp:coreProperties>
</file>