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8.jpe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Reproboxy a reproduktory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Reproboxy a reproduktory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Opakování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1800" dirty="0" smtClean="0">
                <a:solidFill>
                  <a:schemeClr val="bg1"/>
                </a:solidFill>
              </a:rPr>
              <a:t>Reproduktor</a:t>
            </a:r>
          </a:p>
          <a:p>
            <a:pPr lvl="1"/>
            <a:r>
              <a:rPr lang="pl-PL" sz="1500" dirty="0" smtClean="0">
                <a:solidFill>
                  <a:schemeClr val="bg1"/>
                </a:solidFill>
              </a:rPr>
              <a:t>Měnič</a:t>
            </a:r>
          </a:p>
          <a:p>
            <a:pPr lvl="1"/>
            <a:r>
              <a:rPr lang="pl-PL" sz="1500" dirty="0" smtClean="0">
                <a:solidFill>
                  <a:schemeClr val="bg1"/>
                </a:solidFill>
              </a:rPr>
              <a:t>Rozdělení</a:t>
            </a:r>
          </a:p>
          <a:p>
            <a:r>
              <a:rPr lang="pl-PL" sz="1800" dirty="0" smtClean="0">
                <a:solidFill>
                  <a:schemeClr val="bg1"/>
                </a:solidFill>
              </a:rPr>
              <a:t>Reprobox</a:t>
            </a:r>
          </a:p>
          <a:p>
            <a:r>
              <a:rPr lang="pl-PL" sz="1800" dirty="0" smtClean="0">
                <a:solidFill>
                  <a:schemeClr val="bg1"/>
                </a:solidFill>
              </a:rPr>
              <a:t>Reprosoustava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Soubor:Konfigurace zvukového formátu Dolby Digital 5.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71255">
            <a:off x="3106148" y="1164192"/>
            <a:ext cx="2460508" cy="2781203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isometricTopUp"/>
            <a:lightRig rig="threePt" dir="t"/>
          </a:scene3d>
        </p:spPr>
      </p:pic>
      <p:pic>
        <p:nvPicPr>
          <p:cNvPr id="8" name="Picture 2" descr="http://www.discovery-cb.cz/media/goods/big/reproduktor-beyma-18g550_1_bi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3929066"/>
            <a:ext cx="3810000" cy="2600325"/>
          </a:xfrm>
          <a:prstGeom prst="rect">
            <a:avLst/>
          </a:prstGeom>
          <a:noFill/>
        </p:spPr>
      </p:pic>
      <p:pic>
        <p:nvPicPr>
          <p:cNvPr id="63490" name="Picture 2" descr="http://ok1ike.c-a-v.com/dpx/repro/Reprobox%20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5074" y="3000372"/>
            <a:ext cx="2714644" cy="3619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http://cs.wikipedia.org/wiki/Reproduktory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http://cs.wikipedia.org/wiki/Reprosoustava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http://fyzika.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jreichl.com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/index.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?sekce=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browse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=396</a:t>
            </a: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Co jsou to </a:t>
            </a:r>
            <a:b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vlastně reproduktory?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sz="2000" dirty="0" smtClean="0">
                <a:solidFill>
                  <a:schemeClr val="bg1"/>
                </a:solidFill>
              </a:rPr>
              <a:t>Reproduktory jsou </a:t>
            </a:r>
            <a:r>
              <a:rPr lang="cs-CZ" sz="2000" dirty="0" err="1" smtClean="0">
                <a:solidFill>
                  <a:schemeClr val="bg1"/>
                </a:solidFill>
              </a:rPr>
              <a:t>elektro</a:t>
            </a:r>
            <a:r>
              <a:rPr lang="cs-CZ" sz="2000" dirty="0" smtClean="0">
                <a:solidFill>
                  <a:schemeClr val="bg1"/>
                </a:solidFill>
              </a:rPr>
              <a:t>-akustické měniče, je to zařízení, které přeměňuje elektrickou energii na mechanickou energii ve formě zvuku. Většinou se skládají z membrány , což je pohonná část, do které je přiváděn vstupní signál.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http://fyzika.jreichl.com/data/E_elektroakustika_soubory/image03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3356992"/>
            <a:ext cx="6554689" cy="24482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Vlastnosti reproduktorů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Pro vysoce kvalitní přenos zvuku se obvykle požaduje co nejširší přenášený kmitočtový rozsah, nejlépe v celém slyšitelném pásmu </a:t>
            </a:r>
            <a:br>
              <a:rPr lang="cs-CZ" sz="2000" dirty="0" smtClean="0">
                <a:solidFill>
                  <a:schemeClr val="bg1"/>
                </a:solidFill>
              </a:rPr>
            </a:br>
            <a:r>
              <a:rPr lang="cs-CZ" sz="2000" dirty="0" smtClean="0">
                <a:solidFill>
                  <a:schemeClr val="bg1"/>
                </a:solidFill>
              </a:rPr>
              <a:t>(20Hz až 20kHz</a:t>
            </a:r>
            <a:r>
              <a:rPr lang="cs-CZ" sz="2000" dirty="0" smtClean="0">
                <a:solidFill>
                  <a:schemeClr val="bg1"/>
                </a:solidFill>
              </a:rPr>
              <a:t>). </a:t>
            </a: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6" name="Picture 2" descr="http://www.maxxshop.cz/86-137-large/repro-vykovy-driver-1-3-8-8ohm-50wrm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2786058"/>
            <a:ext cx="2857500" cy="2857500"/>
          </a:xfrm>
          <a:prstGeom prst="rect">
            <a:avLst/>
          </a:prstGeom>
          <a:noFill/>
        </p:spPr>
      </p:pic>
      <p:pic>
        <p:nvPicPr>
          <p:cNvPr id="26628" name="Picture 4" descr="http://www.car-multimedia.cz/752-1672-large/phonocar-165-mm-kick-bass-repr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2857496"/>
            <a:ext cx="2857500" cy="2857500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Širokopásmové reproduktory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Maximální kmitočtový rozsah se pohybuje od 45 – 15 000 Hz, běžně se ale setkáme s širokopásmovými reproduktory s kmitočtovým rozsahem 55 – 13 500 Hz, je ale možné vyrobit speciální reproduktory, které dokážou pokrýt celé akustické pásmo 20 Hz až 20 tisíc Hz.</a:t>
            </a: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6" descr="http://www.profi-elektronika.cz/FotoCache/50/170x170/sirokopasmovy-reproduktor-visaton-4-ohm-4708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65121">
            <a:off x="3724718" y="3367536"/>
            <a:ext cx="2198190" cy="2198191"/>
          </a:xfrm>
          <a:prstGeom prst="rect">
            <a:avLst/>
          </a:prstGeom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discovery-cb.cz/media/goods/big/reproduktor-beyma-18g550_1_bi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05338" y="4071942"/>
            <a:ext cx="3810000" cy="2600325"/>
          </a:xfrm>
          <a:prstGeom prst="rect">
            <a:avLst/>
          </a:prstGeom>
          <a:noFill/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Basové reproduktory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vert="horz">
            <a:noAutofit/>
          </a:bodyPr>
          <a:lstStyle/>
          <a:p>
            <a:r>
              <a:rPr lang="pl-PL" sz="2000" dirty="0" smtClean="0">
                <a:solidFill>
                  <a:schemeClr val="bg1"/>
                </a:solidFill>
              </a:rPr>
              <a:t>Rozsah:  20 – 1 500 Hz </a:t>
            </a:r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Konstrukce: Základní předpoklad je velký zdvih membrány a malá tuhost zavěšení a nízká vlastní rezonance reproduktoru. Výchylky membrány dosahují až 5 mm. Horní zavěs membrány bývá zhotoven z gumy, pěnové gumy, polyuretanu, někdy z impregnovaného textilu. 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Průměry reproduktorů bývají 150 – 600 mm kruhového tvaru, udávají se obvykle v palcích.</a:t>
            </a:r>
          </a:p>
          <a:p>
            <a:pPr>
              <a:buFont typeface="Wingdings 2"/>
              <a:buNone/>
            </a:pPr>
            <a:endParaRPr lang="cs-CZ" sz="2000" dirty="0" smtClean="0">
              <a:solidFill>
                <a:schemeClr val="bg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Středové reproduktory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vert="horz">
            <a:noAutofit/>
          </a:bodyPr>
          <a:lstStyle/>
          <a:p>
            <a:r>
              <a:rPr lang="pl-PL" sz="2000" dirty="0" smtClean="0">
                <a:solidFill>
                  <a:schemeClr val="bg1"/>
                </a:solidFill>
              </a:rPr>
              <a:t>Rozsah: 80 – 12 000 Hz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Konstrukce: Materiál membrán bývá papírovina, kevlar, polypropylen, sendvič, výjimečně i jiné materiály. U kvalitních středotónových reproduktorů je kladen důraz hlavně na nízké zkreslení, protože je lidský sluch v této oblasti nejcitlivější. </a:t>
            </a:r>
            <a:endParaRPr lang="cs-CZ" sz="2000" dirty="0" smtClean="0">
              <a:solidFill>
                <a:schemeClr val="bg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0" name="Picture 2" descr="http://www.akton-elektro.sk/images/TOVAR-obrazky/repro%20str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3417724"/>
            <a:ext cx="3357586" cy="30973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Výškové reproduktory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vert="horz">
            <a:noAutofit/>
          </a:bodyPr>
          <a:lstStyle/>
          <a:p>
            <a:r>
              <a:rPr lang="pl-PL" sz="2000" dirty="0" smtClean="0">
                <a:solidFill>
                  <a:schemeClr val="bg1"/>
                </a:solidFill>
              </a:rPr>
              <a:t>Rozsah:	2000 - 20000 Hz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Konstrukce:  Průměr membrány je většinou do 30 mm. Kvůli nejširšímu vyzařování má tvar kulového vrchlíku - kaloty. Membrány jsou z plastu, textilních úpletů, sendvičové konstrukce, kovové, keramika, aerogol, apod..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Některé vysokotónové reproduktory mají kmitací cívku chlazenou ferrofluidem, ten také zároveň tlumí rezonance systému.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Vyrábějí se i páskové reproduktory, kde není zvuková vlna vyzařována pomocí kaloty, ale kmitajícího pásku.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346" name="Picture 2" descr="http://www.dexon.cz/data/obrazky/0243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5140" y="4849742"/>
            <a:ext cx="2143140" cy="2008258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Reprobox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vert="horz">
            <a:noAutofit/>
          </a:bodyPr>
          <a:lstStyle/>
          <a:p>
            <a:r>
              <a:rPr lang="pl-PL" sz="2000" dirty="0" smtClean="0">
                <a:solidFill>
                  <a:schemeClr val="bg1"/>
                </a:solidFill>
              </a:rPr>
              <a:t>Reproduktorová soustava (reprosoustava, neboli tzv. „reprobedna“) je skupina reproduktorů, obvykle umístěná do jedné skříně, zvané ozvučnice. Jako reprosoustava je označována i ozvučovací jednotka pro kina, přestože může obsahovat v ozvučnici jen jeden reproduktor a druhý, se svým vlastním zvukovodem může být umístěn mimo ozvučnici. Reprosoustavy jsou zpravidla realizovány jako ozvučnice ze dřeva, či jiného materiálu.</a:t>
            </a:r>
          </a:p>
          <a:p>
            <a:endParaRPr lang="pl-PL" sz="2000" dirty="0" smtClean="0">
              <a:solidFill>
                <a:schemeClr val="bg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http://i.idnes.cz/10/112/gal/NYV370e8d__MG_676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3857628"/>
            <a:ext cx="4071966" cy="2752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Reprosystém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vert="horz">
            <a:noAutofit/>
          </a:bodyPr>
          <a:lstStyle/>
          <a:p>
            <a:r>
              <a:rPr lang="pl-PL" sz="2000" dirty="0" smtClean="0">
                <a:solidFill>
                  <a:schemeClr val="bg1"/>
                </a:solidFill>
              </a:rPr>
              <a:t>1.0 – mono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2.0 – obsahuje 2 zvukové kanály a může být buď stereo nebo mono.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4.0 – nepříliš častá varianta, obsahující 4 samostatné kanály (levý, střední, pravý a zadní).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5.1 – nejčastější varianta, obsahující 5 hlavních plnorozsahových kanálů (přední levý, střední, přední pravý, zadní levý a zadní pravý) a jeden LFE kanál. </a:t>
            </a:r>
          </a:p>
          <a:p>
            <a:r>
              <a:rPr lang="pl-PL" sz="2000" dirty="0" smtClean="0">
                <a:solidFill>
                  <a:schemeClr val="bg1"/>
                </a:solidFill>
              </a:rPr>
              <a:t>Vyrábějí se i reproduktorové soustavy 2.1, 4.1, 5.1 a 7.1 (údaj za tečkou znamená počet subwooferů (basových reproduktorů), údaj před tečkou znamená počet satelitů reproduktorové soustavy (např. 5.1 znamená dva přední, dva zadní, střední reproduktor a subwoofer).</a:t>
            </a:r>
          </a:p>
          <a:p>
            <a:endParaRPr lang="pl-PL" sz="2000" dirty="0" smtClean="0">
              <a:solidFill>
                <a:schemeClr val="bg1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Soubor:Konfigurace zvukového formátu Dolby Digital 5.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71255">
            <a:off x="6640951" y="5346543"/>
            <a:ext cx="1597625" cy="1805854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isometricTopUp"/>
            <a:lightRig rig="threePt" dir="t"/>
          </a:scene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257</Words>
  <Application>Microsoft Office PowerPoint</Application>
  <PresentationFormat>Předvádění na obrazovce (4:3)</PresentationFormat>
  <Paragraphs>57</Paragraphs>
  <Slides>11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Vrchol</vt:lpstr>
      <vt:lpstr>Snímek 1</vt:lpstr>
      <vt:lpstr>Co jsou to  vlastně reproduktory?</vt:lpstr>
      <vt:lpstr>Vlastnosti reproduktorů</vt:lpstr>
      <vt:lpstr>Širokopásmové reproduktory</vt:lpstr>
      <vt:lpstr>Basové reproduktory</vt:lpstr>
      <vt:lpstr>Středové reproduktory</vt:lpstr>
      <vt:lpstr>Výškové reproduktory</vt:lpstr>
      <vt:lpstr>Reprobox</vt:lpstr>
      <vt:lpstr>Reprosystém</vt:lpstr>
      <vt:lpstr>Opakování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15</cp:revision>
  <dcterms:created xsi:type="dcterms:W3CDTF">2012-06-29T04:39:45Z</dcterms:created>
  <dcterms:modified xsi:type="dcterms:W3CDTF">2012-09-23T09:54:17Z</dcterms:modified>
</cp:coreProperties>
</file>