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23.9.2012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technik.de/en/3d-basics.php" TargetMode="External"/><Relationship Id="rId2" Type="http://schemas.openxmlformats.org/officeDocument/2006/relationships/hyperlink" Target="http://cs.wikipedia.org/wiki/Televizn%C3%AD_kamer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cs.wikipedia.org/wiki/Stereofotografie" TargetMode="External"/><Relationship Id="rId4" Type="http://schemas.openxmlformats.org/officeDocument/2006/relationships/hyperlink" Target="http://www.stereokotoucky.cz/cz/camera_cz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Aplikační software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Zpracování digitálních záznamů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3D záznam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11. 9. 2012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přehlednými tabulkami a cvičením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  <p:sp>
        <p:nvSpPr>
          <p:cNvPr id="8" name="Nadpis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3d záznam</a:t>
            </a:r>
            <a:endParaRPr kumimoji="0" lang="cs-CZ" sz="40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3D fotografie - stereofotografie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sz="2000" dirty="0" smtClean="0">
                <a:solidFill>
                  <a:schemeClr val="bg1"/>
                </a:solidFill>
              </a:rPr>
              <a:t>vzdálenost očí cca 6,5 cm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synchronizované optiky i závěrky fotoaparátu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6" name="Picture 2" descr="http://www.stereokotoucky.cz/images/devices/stereomikroma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786058"/>
            <a:ext cx="3810000" cy="2381250"/>
          </a:xfrm>
          <a:prstGeom prst="rect">
            <a:avLst/>
          </a:prstGeom>
          <a:noFill/>
        </p:spPr>
      </p:pic>
      <p:pic>
        <p:nvPicPr>
          <p:cNvPr id="31748" name="Picture 4" descr="Soubor:Stereograph as an educato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3929066"/>
            <a:ext cx="5586080" cy="2786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3D zvuk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err="1" smtClean="0">
                <a:solidFill>
                  <a:schemeClr val="bg1"/>
                </a:solidFill>
              </a:rPr>
              <a:t>multikanálové</a:t>
            </a:r>
            <a:r>
              <a:rPr lang="cs-CZ" sz="2000" dirty="0" smtClean="0">
                <a:solidFill>
                  <a:schemeClr val="bg1"/>
                </a:solidFill>
              </a:rPr>
              <a:t> snímání zvukové skutečnosti</a:t>
            </a:r>
          </a:p>
          <a:p>
            <a:r>
              <a:rPr lang="cs-CZ" sz="2000" dirty="0" err="1" smtClean="0">
                <a:solidFill>
                  <a:schemeClr val="bg1"/>
                </a:solidFill>
              </a:rPr>
              <a:t>multikanálová</a:t>
            </a:r>
            <a:r>
              <a:rPr lang="cs-CZ" sz="2000" dirty="0" smtClean="0">
                <a:solidFill>
                  <a:schemeClr val="bg1"/>
                </a:solidFill>
              </a:rPr>
              <a:t> projekce</a:t>
            </a:r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2" name="Picture 6" descr="http://upload.wikimedia.org/wikipedia/commons/thumb/1/1d/35mm_film_audio_macro.jpg/220px-35mm_film_audio_macr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72198" y="2428868"/>
            <a:ext cx="2095500" cy="1524001"/>
          </a:xfrm>
          <a:prstGeom prst="rect">
            <a:avLst/>
          </a:prstGeom>
          <a:noFill/>
        </p:spPr>
      </p:pic>
      <p:pic>
        <p:nvPicPr>
          <p:cNvPr id="29704" name="Picture 8" descr="http://www.imaico.co.jp/schps/stereo/irt-cross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60" y="3071810"/>
            <a:ext cx="2628900" cy="1790701"/>
          </a:xfrm>
          <a:prstGeom prst="rect">
            <a:avLst/>
          </a:prstGeom>
          <a:noFill/>
        </p:spPr>
      </p:pic>
      <p:pic>
        <p:nvPicPr>
          <p:cNvPr id="29706" name="Picture 10" descr="http://www.record-producer.com/i/soundfield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2714620"/>
            <a:ext cx="1263769" cy="3895705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3D film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zkombinování obrazu a zvuku</a:t>
            </a:r>
          </a:p>
          <a:p>
            <a:r>
              <a:rPr lang="cs-CZ" sz="2000" dirty="0" err="1" smtClean="0">
                <a:solidFill>
                  <a:schemeClr val="bg1"/>
                </a:solidFill>
              </a:rPr>
              <a:t>multikanálový</a:t>
            </a:r>
            <a:r>
              <a:rPr lang="cs-CZ" sz="2000" dirty="0" smtClean="0">
                <a:solidFill>
                  <a:schemeClr val="bg1"/>
                </a:solidFill>
              </a:rPr>
              <a:t> záznam zvuku</a:t>
            </a:r>
          </a:p>
          <a:p>
            <a:r>
              <a:rPr lang="cs-CZ" sz="2000" dirty="0" err="1" smtClean="0">
                <a:solidFill>
                  <a:schemeClr val="bg1"/>
                </a:solidFill>
              </a:rPr>
              <a:t>multikanálový</a:t>
            </a:r>
            <a:r>
              <a:rPr lang="cs-CZ" sz="2000" dirty="0" smtClean="0">
                <a:solidFill>
                  <a:schemeClr val="bg1"/>
                </a:solidFill>
              </a:rPr>
              <a:t> záznam obrazu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synchronizace parametrů zvuku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synchronizace parametrů obrazu</a:t>
            </a: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0" name="Picture 2" descr="http://www.stereo3d.com/img/21st3dvx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1928802"/>
            <a:ext cx="3810000" cy="2952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cs.wikipedia.org/wiki/Televizn%C3%AD_kamera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pstechnik.de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en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/3d-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basics.php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stereokotoucky.cz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camera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_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cz.html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cs.wikipedia.org/wiki/Stereofotografie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imaico.co.jp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schps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/stereo/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irt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cross.jpg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record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producer.com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/i/soundfield1.jpg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rchol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105</Words>
  <Application>Microsoft Office PowerPoint</Application>
  <PresentationFormat>Předvádění na obrazovce (4:3)</PresentationFormat>
  <Paragraphs>43</Paragraphs>
  <Slides>5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Vrchol</vt:lpstr>
      <vt:lpstr>Snímek 1</vt:lpstr>
      <vt:lpstr>3D fotografie - stereofotografie</vt:lpstr>
      <vt:lpstr>3D zvuk</vt:lpstr>
      <vt:lpstr>3D film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25</cp:revision>
  <dcterms:created xsi:type="dcterms:W3CDTF">2012-06-29T04:39:45Z</dcterms:created>
  <dcterms:modified xsi:type="dcterms:W3CDTF">2012-09-23T11:41:27Z</dcterms:modified>
</cp:coreProperties>
</file>