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5"/>
  </p:notesMasterIdLst>
  <p:handoutMasterIdLst>
    <p:handoutMasterId r:id="rId6"/>
  </p:handoutMasterIdLst>
  <p:sldIdLst>
    <p:sldId id="256" r:id="rId2"/>
    <p:sldId id="261" r:id="rId3"/>
    <p:sldId id="262" r:id="rId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2EAA-2B25-42F6-89F8-4D863B14714A}" type="datetimeFigureOut">
              <a:rPr lang="cs-CZ" smtClean="0"/>
              <a:pPr/>
              <a:t>23.9.2012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0D45D-5013-4B53-9FC2-8F9731A3E6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4BF1B-5B98-4D4E-84AA-7AB50E6DF59E}" type="datetimeFigureOut">
              <a:rPr lang="cs-CZ" smtClean="0"/>
              <a:pPr/>
              <a:t>23.9.2012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6810C-2B35-4478-B47F-A94C6FC34C9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CB70-F1F8-4EE5-B58A-55FA0D1FF200}" type="datetime1">
              <a:rPr lang="cs-CZ" smtClean="0"/>
              <a:pPr/>
              <a:t>23.9.2012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77A2-11AE-4583-8216-D29260538A07}" type="datetime1">
              <a:rPr lang="cs-CZ" smtClean="0"/>
              <a:pPr/>
              <a:t>23.9.2012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4D47-78F6-4A37-BFFF-2F98B0949A9F}" type="datetime1">
              <a:rPr lang="cs-CZ" smtClean="0"/>
              <a:pPr/>
              <a:t>23.9.2012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B7-A67B-4C2C-A09B-7BEC808B7F57}" type="datetime1">
              <a:rPr lang="cs-CZ" smtClean="0"/>
              <a:pPr/>
              <a:t>23.9.2012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8208B-E627-47F0-A209-F1B75CEF4154}" type="datetime1">
              <a:rPr lang="cs-CZ" smtClean="0"/>
              <a:pPr/>
              <a:t>23.9.2012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251-5379-4EEC-B9B2-A456078B1B29}" type="datetime1">
              <a:rPr lang="cs-CZ" smtClean="0"/>
              <a:pPr/>
              <a:t>23.9.2012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7557-AE08-4389-A410-54E4196C9892}" type="datetime1">
              <a:rPr lang="cs-CZ" smtClean="0"/>
              <a:pPr/>
              <a:t>23.9.2012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6F905-2058-4B91-975B-411ECB34E8FE}" type="datetime1">
              <a:rPr lang="cs-CZ" smtClean="0"/>
              <a:pPr/>
              <a:t>23.9.2012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399A-11A1-4792-B159-D0DC243A48FA}" type="datetime1">
              <a:rPr lang="cs-CZ" smtClean="0"/>
              <a:pPr/>
              <a:t>23.9.2012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5DA10-043A-4AAD-BB2A-475849BCBE20}" type="datetime1">
              <a:rPr lang="cs-CZ" smtClean="0"/>
              <a:pPr/>
              <a:t>23.9.2012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cs-CZ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Klepnutím na ikonu přidáte obrázek.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C1D1-A2C3-43BE-8C1D-C5A89DB4029B}" type="datetime1">
              <a:rPr lang="cs-CZ" smtClean="0"/>
              <a:pPr/>
              <a:t>23.9.2012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EE73932-C3F5-4A6B-BEE5-2FE61DB16B05}" type="datetime1">
              <a:rPr lang="cs-CZ" smtClean="0"/>
              <a:pPr/>
              <a:t>23.9.2012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dt="0"/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http://cs.gali-3d.com/stereoskopie-aktivni-3d/" TargetMode="External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cs.gali-3d.com/stereoskopie-anaglyf-3d/" TargetMode="External"/><Relationship Id="rId4" Type="http://schemas.openxmlformats.org/officeDocument/2006/relationships/hyperlink" Target="http://cs.gali-3d.com/stereoskopie-pasivni-3d/" TargetMode="External"/><Relationship Id="rId9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cs.wikipedia.org/wiki/Stereofotografie" TargetMode="External"/><Relationship Id="rId7" Type="http://schemas.openxmlformats.org/officeDocument/2006/relationships/image" Target="../media/image3.png"/><Relationship Id="rId2" Type="http://schemas.openxmlformats.org/officeDocument/2006/relationships/hyperlink" Target="http://www.stereokotoucky.cz/cz/camera_cz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s.gali-3d.com/stereoskopie-anaglyf-3d/" TargetMode="External"/><Relationship Id="rId5" Type="http://schemas.openxmlformats.org/officeDocument/2006/relationships/hyperlink" Target="http://cs.gali-3d.com/stereoskopie-pasivni-3d/" TargetMode="External"/><Relationship Id="rId4" Type="http://schemas.openxmlformats.org/officeDocument/2006/relationships/hyperlink" Target="http://cs.gali-3d.com/stereoskopie-aktivni-3d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69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6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6789153"/>
              </p:ext>
            </p:extLst>
          </p:nvPr>
        </p:nvGraphicFramePr>
        <p:xfrm>
          <a:off x="714348" y="1785926"/>
          <a:ext cx="7667680" cy="194119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2191823"/>
                <a:gridCol w="5475857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dirty="0" smtClean="0"/>
                        <a:t>CZ.1.07/1.5.00/34.0465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Aplikační software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Zpracování digitálních záznamů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3D záznam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800100" marR="0" lvl="1" indent="-34290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3. ročník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Jiří Švehla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11. 9. 2012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Vysvětlení pojmu a vlastností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opora k výkladu s přehlednými tabulkami a cvičením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  <p:sp>
        <p:nvSpPr>
          <p:cNvPr id="8" name="Nadpis 4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0" rIns="45720" bIns="0" anchor="b">
            <a:normAutofit fontScale="97500"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4000" b="1" cap="all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+mj-lt"/>
                <a:ea typeface="+mj-ea"/>
                <a:cs typeface="+mj-cs"/>
              </a:rPr>
              <a:t>3d </a:t>
            </a:r>
            <a:r>
              <a:rPr lang="cs-CZ" sz="4000" b="1" cap="all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+mj-lt"/>
                <a:ea typeface="+mj-ea"/>
                <a:cs typeface="+mj-cs"/>
              </a:rPr>
              <a:t>projekce</a:t>
            </a:r>
            <a:endParaRPr kumimoji="0" lang="cs-CZ" sz="4000" b="1" i="0" u="none" strike="noStrike" kern="1200" cap="all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27000" dist="200000" dir="27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3D film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Technologie:</a:t>
            </a:r>
          </a:p>
          <a:p>
            <a:pPr lvl="1"/>
            <a:r>
              <a:rPr lang="cs-CZ" sz="2000" dirty="0" smtClean="0">
                <a:solidFill>
                  <a:schemeClr val="bg1"/>
                </a:solidFill>
                <a:hlinkClick r:id="rId3"/>
              </a:rPr>
              <a:t>AKTIVNÍ</a:t>
            </a:r>
            <a:endParaRPr lang="cs-CZ" sz="2000" dirty="0" smtClean="0">
              <a:solidFill>
                <a:schemeClr val="bg1"/>
              </a:solidFill>
            </a:endParaRPr>
          </a:p>
          <a:p>
            <a:pPr lvl="1"/>
            <a:r>
              <a:rPr lang="cs-CZ" sz="2000" dirty="0" smtClean="0">
                <a:solidFill>
                  <a:schemeClr val="bg1"/>
                </a:solidFill>
              </a:rPr>
              <a:t>PASIVNÍ</a:t>
            </a:r>
          </a:p>
          <a:p>
            <a:pPr lvl="2"/>
            <a:r>
              <a:rPr lang="cs-CZ" sz="1600" dirty="0" smtClean="0">
                <a:solidFill>
                  <a:schemeClr val="bg1"/>
                </a:solidFill>
                <a:hlinkClick r:id="rId4"/>
              </a:rPr>
              <a:t>Polarizační</a:t>
            </a:r>
            <a:endParaRPr lang="cs-CZ" sz="1600" dirty="0" smtClean="0">
              <a:solidFill>
                <a:schemeClr val="bg1"/>
              </a:solidFill>
            </a:endParaRPr>
          </a:p>
          <a:p>
            <a:pPr lvl="2"/>
            <a:r>
              <a:rPr lang="cs-CZ" sz="1600" dirty="0" smtClean="0">
                <a:solidFill>
                  <a:schemeClr val="bg1"/>
                </a:solidFill>
                <a:hlinkClick r:id="rId5"/>
              </a:rPr>
              <a:t>Anaglyf</a:t>
            </a:r>
            <a:endParaRPr lang="cs-CZ" sz="1600" dirty="0" smtClean="0">
              <a:solidFill>
                <a:schemeClr val="bg1"/>
              </a:solidFill>
            </a:endParaRPr>
          </a:p>
          <a:p>
            <a:pPr lvl="2"/>
            <a:endParaRPr lang="cs-CZ" sz="1400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cs-CZ" sz="1800" i="1" dirty="0" smtClean="0">
              <a:solidFill>
                <a:schemeClr val="bg2">
                  <a:lumMod val="90000"/>
                </a:schemeClr>
              </a:solidFill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8" name="Picture 2" descr="schema - 3D pasivni technologie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857884" y="1714488"/>
            <a:ext cx="2928958" cy="2928958"/>
          </a:xfrm>
          <a:prstGeom prst="rect">
            <a:avLst/>
          </a:prstGeom>
          <a:noFill/>
        </p:spPr>
      </p:pic>
      <p:pic>
        <p:nvPicPr>
          <p:cNvPr id="4100" name="Picture 4" descr="schema - 3D aktivni technologie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343002" y="4714884"/>
            <a:ext cx="3800998" cy="2143116"/>
          </a:xfrm>
          <a:prstGeom prst="rect">
            <a:avLst/>
          </a:prstGeom>
          <a:noFill/>
        </p:spPr>
      </p:pic>
      <p:pic>
        <p:nvPicPr>
          <p:cNvPr id="4102" name="Picture 6" descr="schema - 3D technologie anaglyf (anaglyph)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42910" y="3500438"/>
            <a:ext cx="3143248" cy="31432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Nadpis 1"/>
          <p:cNvSpPr>
            <a:spLocks noGrp="1"/>
          </p:cNvSpPr>
          <p:nvPr>
            <p:ph type="title"/>
          </p:nvPr>
        </p:nvSpPr>
        <p:spPr>
          <a:xfrm>
            <a:off x="457200" y="428625"/>
            <a:ext cx="8229600" cy="1143000"/>
          </a:xfrm>
        </p:spPr>
        <p:txBody>
          <a:bodyPr/>
          <a:lstStyle/>
          <a:p>
            <a:r>
              <a:rPr lang="cs-CZ" smtClean="0"/>
              <a:t>Použité zdroje</a:t>
            </a:r>
          </a:p>
        </p:txBody>
      </p:sp>
      <p:sp>
        <p:nvSpPr>
          <p:cNvPr id="19458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Pokud není uvedeno jinak, použitý materiál je z vlastních zdrojů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autora</a:t>
            </a:r>
          </a:p>
          <a:p>
            <a:r>
              <a:rPr lang="cs-CZ" sz="2000" smtClean="0">
                <a:latin typeface="Times New Roman" pitchFamily="18" charset="0"/>
                <a:cs typeface="Times New Roman" pitchFamily="18" charset="0"/>
                <a:hlinkClick r:id="rId2"/>
              </a:rPr>
              <a:t>http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://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www.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stereokotoucky.cz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cz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camera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_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cz.html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http://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cs.wikipedia.org/wiki/Stereofotografie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4"/>
              </a:rPr>
              <a:t>http://cs.gali-3d.com/stereoskopie-aktivni-3d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4"/>
              </a:rPr>
              <a:t>/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5"/>
              </a:rPr>
              <a:t>http://cs.gali-3d.com/stereoskopie-pasivni-3d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5"/>
              </a:rPr>
              <a:t>/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6"/>
              </a:rPr>
              <a:t>http://cs.gali-3d.com/stereoskopie-anaglyf-3d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6"/>
              </a:rPr>
              <a:t>/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61" name="Picture 3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25" y="142875"/>
            <a:ext cx="27146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rchol">
  <a:themeElements>
    <a:clrScheme name="Vrchol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Vrchol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rchol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236</TotalTime>
  <Words>73</Words>
  <Application>Microsoft Office PowerPoint</Application>
  <PresentationFormat>Předvádění na obrazovce (4:3)</PresentationFormat>
  <Paragraphs>37</Paragraphs>
  <Slides>3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4" baseType="lpstr">
      <vt:lpstr>Vrchol</vt:lpstr>
      <vt:lpstr>Snímek 1</vt:lpstr>
      <vt:lpstr>3D film</vt:lpstr>
      <vt:lpstr>Použité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Pisvejcsc</cp:lastModifiedBy>
  <cp:revision>26</cp:revision>
  <dcterms:created xsi:type="dcterms:W3CDTF">2012-06-29T04:39:45Z</dcterms:created>
  <dcterms:modified xsi:type="dcterms:W3CDTF">2012-09-23T12:07:56Z</dcterms:modified>
</cp:coreProperties>
</file>