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8"/>
  </p:notesMasterIdLst>
  <p:handoutMasterIdLst>
    <p:handoutMasterId r:id="rId9"/>
  </p:handoutMasterIdLst>
  <p:sldIdLst>
    <p:sldId id="256" r:id="rId2"/>
    <p:sldId id="263" r:id="rId3"/>
    <p:sldId id="261" r:id="rId4"/>
    <p:sldId id="265" r:id="rId5"/>
    <p:sldId id="264" r:id="rId6"/>
    <p:sldId id="262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30.9.2012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30.9.2012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30.9.2012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30.9.2012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30.9.2012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30.9.2012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30.9.2012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30.9.2012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30.9.2012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30.9.2012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30.9.2012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30.9.2012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cs-CZ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Klepnutím na ikonu přidáte obrázek.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30.9.2012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30.9.2012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dt="0"/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s.gali-3d.com/stereoskopie-aktivni-3d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cs.gali-3d.com/stereoskopie-pasivni-3d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cs.gali-3d.com/stereoskopie-3d-modulator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cs.gali-3d.com/stereoskopie-anaglyf-3d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cs.wikipedia.org/wiki/Stereofotografie" TargetMode="External"/><Relationship Id="rId7" Type="http://schemas.openxmlformats.org/officeDocument/2006/relationships/hyperlink" Target="http://cs.gali-3d.com/stereoskopie-3d-modulator/" TargetMode="External"/><Relationship Id="rId2" Type="http://schemas.openxmlformats.org/officeDocument/2006/relationships/hyperlink" Target="http://www.stereokotoucky.cz/cz/camera_cz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s.gali-3d.com/stereoskopie-anaglyf-3d/" TargetMode="External"/><Relationship Id="rId5" Type="http://schemas.openxmlformats.org/officeDocument/2006/relationships/hyperlink" Target="http://cs.gali-3d.com/stereoskopie-pasivni-3d/" TargetMode="External"/><Relationship Id="rId4" Type="http://schemas.openxmlformats.org/officeDocument/2006/relationships/hyperlink" Target="http://cs.gali-3d.com/stereoskopie-aktivni-3d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6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6789153"/>
              </p:ext>
            </p:extLst>
          </p:nvPr>
        </p:nvGraphicFramePr>
        <p:xfrm>
          <a:off x="714348" y="1785926"/>
          <a:ext cx="7667680" cy="194119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2191823"/>
                <a:gridCol w="5475857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dirty="0" smtClean="0"/>
                        <a:t>CZ.1.07/1.5.00/34.0465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Aplikační software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Zpracování digitálních záznamů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3D </a:t>
                      </a: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projekce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800100" marR="0" lvl="1" indent="-34290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3. ročník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Jiří Švehla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11. 9. 2012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Vysvětlení pojmu a vlastností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opora k výkladu s přehlednými tabulkami a cvičením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  <p:sp>
        <p:nvSpPr>
          <p:cNvPr id="8" name="Nadpis 4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0" rIns="45720" bIns="0" anchor="b">
            <a:normAutofit fontScale="97500"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4000" b="1" cap="all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+mj-lt"/>
                <a:ea typeface="+mj-ea"/>
                <a:cs typeface="+mj-cs"/>
              </a:rPr>
              <a:t>3d projekce</a:t>
            </a:r>
            <a:endParaRPr kumimoji="0" lang="cs-CZ" sz="4000" b="1" i="0" u="none" strike="noStrike" kern="1200" cap="all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27000" dist="200000" dir="27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Aktivní 3D projekce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dirty="0" smtClean="0">
                <a:solidFill>
                  <a:schemeClr val="bg1"/>
                </a:solidFill>
                <a:hlinkClick r:id="rId3"/>
              </a:rPr>
              <a:t>Popis principu</a:t>
            </a:r>
            <a:endParaRPr lang="cs-CZ" dirty="0" smtClean="0">
              <a:solidFill>
                <a:schemeClr val="bg1"/>
              </a:solidFill>
            </a:endParaRPr>
          </a:p>
          <a:p>
            <a:pPr lvl="2"/>
            <a:endParaRPr lang="cs-CZ" sz="1400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cs-CZ" sz="1800" i="1" dirty="0" smtClean="0">
              <a:solidFill>
                <a:schemeClr val="bg2">
                  <a:lumMod val="90000"/>
                </a:schemeClr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 descr="schema - 3D aktivni technologi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4348" y="2105111"/>
            <a:ext cx="8429652" cy="475288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Pasivní 3D projekce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200" dirty="0" smtClean="0">
                <a:solidFill>
                  <a:schemeClr val="bg1"/>
                </a:solidFill>
                <a:hlinkClick r:id="rId3"/>
              </a:rPr>
              <a:t>Popis principu</a:t>
            </a:r>
            <a:endParaRPr lang="cs-CZ" sz="1400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cs-CZ" sz="1800" i="1" dirty="0" smtClean="0">
              <a:solidFill>
                <a:schemeClr val="bg2">
                  <a:lumMod val="90000"/>
                </a:schemeClr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8" name="Picture 2" descr="schema - 3D pasivni technologi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43240" y="1500174"/>
            <a:ext cx="5143536" cy="51435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3D projekce – Polarizační </a:t>
            </a:r>
            <a:r>
              <a:rPr lang="cs-CZ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modulator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200" dirty="0" smtClean="0">
                <a:solidFill>
                  <a:schemeClr val="bg1"/>
                </a:solidFill>
                <a:hlinkClick r:id="rId3"/>
              </a:rPr>
              <a:t>Popis principu</a:t>
            </a:r>
            <a:endParaRPr lang="cs-CZ" sz="1400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cs-CZ" sz="1800" i="1" dirty="0" smtClean="0">
              <a:solidFill>
                <a:schemeClr val="bg2">
                  <a:lumMod val="90000"/>
                </a:schemeClr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 descr="DepthQ Polarizacni Modulator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14744" y="1643050"/>
            <a:ext cx="4833948" cy="29970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3D projekce - Anaglyf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200" dirty="0" smtClean="0">
                <a:solidFill>
                  <a:schemeClr val="bg1"/>
                </a:solidFill>
                <a:hlinkClick r:id="rId3"/>
              </a:rPr>
              <a:t>Anaglyf</a:t>
            </a:r>
            <a:endParaRPr lang="cs-CZ" sz="2200" dirty="0" smtClean="0">
              <a:solidFill>
                <a:schemeClr val="bg1"/>
              </a:solidFill>
            </a:endParaRPr>
          </a:p>
          <a:p>
            <a:pPr lvl="2"/>
            <a:endParaRPr lang="cs-CZ" sz="1400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cs-CZ" sz="1800" i="1" dirty="0" smtClean="0">
              <a:solidFill>
                <a:schemeClr val="bg2">
                  <a:lumMod val="90000"/>
                </a:schemeClr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2" name="Picture 6" descr="schema - 3D technologie anaglyf (anaglyph)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00364" y="1428736"/>
            <a:ext cx="5000660" cy="50006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dpis 1"/>
          <p:cNvSpPr>
            <a:spLocks noGrp="1"/>
          </p:cNvSpPr>
          <p:nvPr>
            <p:ph type="title"/>
          </p:nvPr>
        </p:nvSpPr>
        <p:spPr>
          <a:xfrm>
            <a:off x="457200" y="428625"/>
            <a:ext cx="8229600" cy="1143000"/>
          </a:xfrm>
        </p:spPr>
        <p:txBody>
          <a:bodyPr/>
          <a:lstStyle/>
          <a:p>
            <a:r>
              <a:rPr lang="cs-CZ" smtClean="0"/>
              <a:t>Použité zdroje</a:t>
            </a:r>
          </a:p>
        </p:txBody>
      </p:sp>
      <p:sp>
        <p:nvSpPr>
          <p:cNvPr id="19458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http://www.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stereokotoucky.cz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cz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camera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_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cz.html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http://cs.wikipedia.org/wiki/Stereofotografie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http://cs.gali-3d.com/stereoskopie-aktivni-3d/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5"/>
              </a:rPr>
              <a:t>http://cs.gali-3d.com/stereoskopie-pasivni-3d/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6"/>
              </a:rPr>
              <a:t>http://cs.gali-3d.com/stereoskopie-anaglyf-3d/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7"/>
              </a:rPr>
              <a:t>http://cs.gali-3d.com/stereoskopie-3d-modulator/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61" name="Picture 3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rchol">
  <a:themeElements>
    <a:clrScheme name="Vrchol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rchol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rchol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</TotalTime>
  <Words>87</Words>
  <Application>Microsoft Office PowerPoint</Application>
  <PresentationFormat>Předvádění na obrazovce (4:3)</PresentationFormat>
  <Paragraphs>41</Paragraphs>
  <Slides>6</Slides>
  <Notes>5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Vrchol</vt:lpstr>
      <vt:lpstr>Snímek 1</vt:lpstr>
      <vt:lpstr>Aktivní 3D projekce</vt:lpstr>
      <vt:lpstr>Pasivní 3D projekce</vt:lpstr>
      <vt:lpstr>3D projekce – Polarizační modulator</vt:lpstr>
      <vt:lpstr>3D projekce - Anaglyf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Pisvejcsc</cp:lastModifiedBy>
  <cp:revision>28</cp:revision>
  <dcterms:created xsi:type="dcterms:W3CDTF">2012-06-29T04:39:45Z</dcterms:created>
  <dcterms:modified xsi:type="dcterms:W3CDTF">2012-09-30T16:28:56Z</dcterms:modified>
</cp:coreProperties>
</file>