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62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25" d="100"/>
          <a:sy n="125" d="100"/>
        </p:scale>
        <p:origin x="-1272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amarazzischool.blogspot.cz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cs.wikipedia.org/wiki/Rastrov%C3%A1_grafik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irmi.ic.cz/andel4.html" TargetMode="External"/><Relationship Id="rId5" Type="http://schemas.openxmlformats.org/officeDocument/2006/relationships/hyperlink" Target="http://cs.wikipedia.org/wiki/BMP" TargetMode="External"/><Relationship Id="rId4" Type="http://schemas.openxmlformats.org/officeDocument/2006/relationships/hyperlink" Target="http://www.phototv.cz/index.php?page=cataltxt&amp;grouptxt=1&amp;recid=38&amp;lang=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Aplikační software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Zpracování digitálních záznamů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Formáty zvuku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30.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obrázky a příklady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  <p:sp>
        <p:nvSpPr>
          <p:cNvPr id="8" name="Nadpis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Formáty zvuku</a:t>
            </a:r>
            <a:endParaRPr kumimoji="0" lang="cs-CZ" sz="40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PCM zvuk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Rastr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Zvuková hloubka 8bit – 32bit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Vzorkovací frekvence  44,1kHz </a:t>
            </a:r>
          </a:p>
          <a:p>
            <a:pPr lvl="1"/>
            <a:r>
              <a:rPr lang="cs-CZ" sz="1400" dirty="0" smtClean="0"/>
              <a:t>44100 · 16 · 2 · 60 : 8 = 10 584 </a:t>
            </a:r>
            <a:r>
              <a:rPr lang="cs-CZ" sz="1400" dirty="0" smtClean="0"/>
              <a:t>000 B - minuta</a:t>
            </a:r>
            <a:endParaRPr lang="cs-CZ" sz="1400" dirty="0" smtClean="0">
              <a:solidFill>
                <a:schemeClr val="bg1"/>
              </a:solidFill>
            </a:endParaRPr>
          </a:p>
          <a:p>
            <a:r>
              <a:rPr lang="cs-CZ" sz="2000" dirty="0" smtClean="0">
                <a:solidFill>
                  <a:schemeClr val="bg1"/>
                </a:solidFill>
              </a:rPr>
              <a:t>Kanály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Mono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Stereo</a:t>
            </a:r>
          </a:p>
          <a:p>
            <a:r>
              <a:rPr lang="cs-CZ" sz="1800" dirty="0" err="1" smtClean="0">
                <a:solidFill>
                  <a:schemeClr val="bg1"/>
                </a:solidFill>
              </a:rPr>
              <a:t>Metadata</a:t>
            </a:r>
            <a:endParaRPr lang="cs-CZ" sz="2000" dirty="0" smtClean="0">
              <a:solidFill>
                <a:schemeClr val="bg1"/>
              </a:solidFill>
            </a:endParaRPr>
          </a:p>
          <a:p>
            <a:r>
              <a:rPr lang="cs-CZ" sz="2000" dirty="0" smtClean="0">
                <a:solidFill>
                  <a:schemeClr val="bg1"/>
                </a:solidFill>
              </a:rPr>
              <a:t>Komprese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Ztrátová, bezztrátová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 descr="http://www.dvdbeaver.com/film2/DVDReviews48/arabian_nights_blu-ray/bit_arabian_nights_blu-ray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06510" y="4143380"/>
            <a:ext cx="5618412" cy="2295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cs.wikipedia.org/wiki/Rastrov%C3%A1_grafika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http://mamarazzischool.blogspot.cz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phototv.cz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/index.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page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=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cataltxt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grouptxt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=1&amp;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recid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=38&amp;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lang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=CZ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cs.wikipedia.org/wiki/BMP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sirmi.ic.cz/andel4.html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root.cz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clanky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jpeg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kral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rastrovych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grafickych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formatu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/#k07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</TotalTime>
  <Words>76</Words>
  <Application>Microsoft Office PowerPoint</Application>
  <PresentationFormat>Předvádění na obrazovce (4:3)</PresentationFormat>
  <Paragraphs>44</Paragraphs>
  <Slides>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Vrchol</vt:lpstr>
      <vt:lpstr>Snímek 1</vt:lpstr>
      <vt:lpstr>PCM zvuk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60</cp:revision>
  <dcterms:created xsi:type="dcterms:W3CDTF">2012-06-29T04:39:45Z</dcterms:created>
  <dcterms:modified xsi:type="dcterms:W3CDTF">2012-09-30T19:51:58Z</dcterms:modified>
</cp:coreProperties>
</file>