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keltoman.sweb.c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Keltové v Čechách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Dějepis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Keltové v Čechách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1.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Laténská kultura, obydlí, řemesla, zemědělství a společnost Keltů na našem území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obohacená o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Laténská kultura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363272" cy="4525963"/>
          </a:xfrm>
        </p:spPr>
        <p:txBody>
          <a:bodyPr/>
          <a:lstStyle/>
          <a:p>
            <a:r>
              <a:rPr lang="cs-CZ" dirty="0" smtClean="0"/>
              <a:t>Mladší doba železná v Evropě – podle naleziště La </a:t>
            </a:r>
            <a:r>
              <a:rPr lang="cs-CZ" dirty="0" err="1" smtClean="0"/>
              <a:t>Tene</a:t>
            </a:r>
            <a:r>
              <a:rPr lang="cs-CZ" dirty="0" smtClean="0"/>
              <a:t> ve Švýcarsku</a:t>
            </a:r>
          </a:p>
          <a:p>
            <a:r>
              <a:rPr lang="cs-CZ" dirty="0" smtClean="0"/>
              <a:t>5. stol. př. n. l. oblast od Francie až po Karpaty osídlena kmeny Keltů (Galů)</a:t>
            </a:r>
          </a:p>
          <a:p>
            <a:r>
              <a:rPr lang="cs-CZ" dirty="0" smtClean="0"/>
              <a:t>V Čechách kmen Bojů – odtud Bohemia</a:t>
            </a:r>
          </a:p>
          <a:p>
            <a:r>
              <a:rPr lang="cs-CZ" dirty="0" smtClean="0"/>
              <a:t>Řada zeměpisných názvů u nás keltského původu: Jizera, Vltava, Labe, Ohře…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Obydlí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V české kotlině osídleny zhruba 2/3 plochy</a:t>
            </a:r>
          </a:p>
          <a:p>
            <a:r>
              <a:rPr lang="cs-CZ" dirty="0" smtClean="0"/>
              <a:t>Převážná většina obyvatel žije v otevřených osadách v nížinách a podél vodních toků</a:t>
            </a:r>
          </a:p>
          <a:p>
            <a:r>
              <a:rPr lang="cs-CZ" dirty="0" smtClean="0"/>
              <a:t>Oppida – opevněná sídla </a:t>
            </a:r>
            <a:r>
              <a:rPr lang="cs-CZ" dirty="0" err="1" smtClean="0"/>
              <a:t>protoměstského</a:t>
            </a:r>
            <a:r>
              <a:rPr lang="cs-CZ" dirty="0" smtClean="0"/>
              <a:t> charakteru: Závist, </a:t>
            </a:r>
            <a:r>
              <a:rPr lang="cs-CZ" dirty="0" err="1" smtClean="0"/>
              <a:t>Stradonice</a:t>
            </a:r>
            <a:r>
              <a:rPr lang="cs-CZ" dirty="0" smtClean="0"/>
              <a:t>, </a:t>
            </a:r>
            <a:r>
              <a:rPr lang="cs-CZ" dirty="0" err="1" smtClean="0"/>
              <a:t>Třísov</a:t>
            </a:r>
            <a:r>
              <a:rPr lang="cs-CZ" dirty="0" smtClean="0"/>
              <a:t>…</a:t>
            </a:r>
          </a:p>
          <a:p>
            <a:r>
              <a:rPr lang="cs-CZ" dirty="0" err="1" smtClean="0"/>
              <a:t>Viereckschanze</a:t>
            </a:r>
            <a:r>
              <a:rPr lang="cs-CZ" dirty="0" smtClean="0"/>
              <a:t> – čtyřúhelníková ohrazení sloužící např. při ceremoniálních či rituálních aktivitách: </a:t>
            </a:r>
            <a:r>
              <a:rPr lang="cs-CZ" dirty="0" err="1" smtClean="0"/>
              <a:t>Mšecké</a:t>
            </a:r>
            <a:r>
              <a:rPr lang="cs-CZ" dirty="0" smtClean="0"/>
              <a:t> </a:t>
            </a:r>
            <a:r>
              <a:rPr lang="cs-CZ" dirty="0" err="1" smtClean="0"/>
              <a:t>Žehrovice</a:t>
            </a:r>
            <a:r>
              <a:rPr lang="cs-CZ" dirty="0" smtClean="0"/>
              <a:t>, </a:t>
            </a:r>
            <a:r>
              <a:rPr lang="cs-CZ" dirty="0" err="1" smtClean="0"/>
              <a:t>Rakovice</a:t>
            </a:r>
            <a:r>
              <a:rPr lang="cs-CZ" dirty="0" smtClean="0"/>
              <a:t>…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Řemesla a zemědělství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60557"/>
            <a:ext cx="8280920" cy="4525963"/>
          </a:xfrm>
        </p:spPr>
        <p:txBody>
          <a:bodyPr/>
          <a:lstStyle/>
          <a:p>
            <a:r>
              <a:rPr lang="cs-CZ" dirty="0" smtClean="0"/>
              <a:t>Těžba zlata, železa, kamene i tuhy</a:t>
            </a:r>
          </a:p>
          <a:p>
            <a:r>
              <a:rPr lang="cs-CZ" dirty="0" smtClean="0"/>
              <a:t>Pokrok v zemědělství – radlice, kosy, rotační mlýny na obilí</a:t>
            </a:r>
          </a:p>
          <a:p>
            <a:r>
              <a:rPr lang="cs-CZ" dirty="0" smtClean="0"/>
              <a:t>Speciální nástroje – šídla, kleště, pilník, poříz, klíče, ovčácké nůžky…</a:t>
            </a:r>
          </a:p>
          <a:p>
            <a:r>
              <a:rPr lang="cs-CZ" dirty="0" smtClean="0"/>
              <a:t>Keramika – hrnčířský kruh</a:t>
            </a:r>
          </a:p>
          <a:p>
            <a:r>
              <a:rPr lang="cs-CZ" dirty="0" smtClean="0"/>
              <a:t>Šperky – zlato i bronz – spony, nákrčníky… </a:t>
            </a:r>
          </a:p>
          <a:p>
            <a:r>
              <a:rPr lang="cs-CZ" dirty="0" smtClean="0"/>
              <a:t>Mince - duhovky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Společnost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60557"/>
            <a:ext cx="8568952" cy="4525963"/>
          </a:xfrm>
        </p:spPr>
        <p:txBody>
          <a:bodyPr/>
          <a:lstStyle/>
          <a:p>
            <a:r>
              <a:rPr lang="cs-CZ" dirty="0" smtClean="0"/>
              <a:t>Základem keltské společnosti byla rodina a rod</a:t>
            </a:r>
          </a:p>
          <a:p>
            <a:r>
              <a:rPr lang="cs-CZ" dirty="0" smtClean="0"/>
              <a:t>Vedoucí postavení muž, ale i ženy mohly dosáhnout významného vlivu</a:t>
            </a:r>
          </a:p>
          <a:p>
            <a:r>
              <a:rPr lang="cs-CZ" dirty="0" smtClean="0"/>
              <a:t>Druidové – o jejich učení a keltském náboženství jen mlhavé představy – velkou roli hrály určité rostliny, zejména duby a jmelí, uctívána i zvířata a měsíční symboly</a:t>
            </a:r>
          </a:p>
          <a:p>
            <a:r>
              <a:rPr lang="cs-CZ" dirty="0" smtClean="0"/>
              <a:t>Pohřební rituály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Mapa oppid a svatyň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mapa_oppid.gif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913" y="1760538"/>
            <a:ext cx="7774174" cy="4525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Hlava héroa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C:\Users\uživatel\Pictures\Hlava%20kelta.gif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1772816"/>
            <a:ext cx="3960440" cy="46085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http://keltoman.sweb.cz/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http://keltoman.sweb.cz/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300</Words>
  <Application>Microsoft Office PowerPoint</Application>
  <PresentationFormat>Předvádění na obrazovce (4:3)</PresentationFormat>
  <Paragraphs>49</Paragraphs>
  <Slides>8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Laténská kultura</vt:lpstr>
      <vt:lpstr>Obydlí</vt:lpstr>
      <vt:lpstr>Řemesla a zemědělství</vt:lpstr>
      <vt:lpstr>Společnost</vt:lpstr>
      <vt:lpstr>Mapa oppid a svatyň</vt:lpstr>
      <vt:lpstr>Hlava héroa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21</cp:revision>
  <dcterms:created xsi:type="dcterms:W3CDTF">2012-06-29T04:39:45Z</dcterms:created>
  <dcterms:modified xsi:type="dcterms:W3CDTF">2012-10-01T21:08:02Z</dcterms:modified>
</cp:coreProperties>
</file>