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  <p:sldId id="264" r:id="rId9"/>
    <p:sldId id="266" r:id="rId10"/>
    <p:sldId id="263" r:id="rId11"/>
    <p:sldId id="258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starovekyegypt.wbl.sk/Hieroglyfy-a-cisla.html" TargetMode="External"/><Relationship Id="rId3" Type="http://schemas.openxmlformats.org/officeDocument/2006/relationships/hyperlink" Target="http://egyptek.blog.cz/0809/faraon-tutanchamon" TargetMode="External"/><Relationship Id="rId7" Type="http://schemas.openxmlformats.org/officeDocument/2006/relationships/hyperlink" Target="http://www.horoskopyzdarma.cz/?q=astrologie-horoskopy-tajemno/tajemne-egyptske-hieroglify-jejich-tajemny-lustitel" TargetMode="External"/><Relationship Id="rId2" Type="http://schemas.openxmlformats.org/officeDocument/2006/relationships/hyperlink" Target="http://absolventi.gymcheb.cz/2006/pechrjir/nabozenstvi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yramidy.org/egyptske-chramy/" TargetMode="External"/><Relationship Id="rId5" Type="http://schemas.openxmlformats.org/officeDocument/2006/relationships/hyperlink" Target="http://www.egypt-web.cz/clanky/horni-egypt" TargetMode="External"/><Relationship Id="rId10" Type="http://schemas.openxmlformats.org/officeDocument/2006/relationships/image" Target="../media/image2.png"/><Relationship Id="rId4" Type="http://schemas.openxmlformats.org/officeDocument/2006/relationships/hyperlink" Target="http://divysveta.wz.cz/soubory/pyramidy_v_gize,_egypt.htm" TargetMode="External"/><Relationship Id="rId9" Type="http://schemas.openxmlformats.org/officeDocument/2006/relationships/hyperlink" Target="http://www.tyden.cz/rubriky/zahranici/zpravy-z-absurdistanu/brit-se-nechal-pro-televizi-mumifikovat-jako-faraon_215144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Kultura </a:t>
            </a:r>
            <a:r>
              <a:rPr lang="cs-CZ" sz="3600" smtClean="0">
                <a:latin typeface="Calibri" pitchFamily="34" charset="0"/>
              </a:rPr>
              <a:t>starověkého Egypta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Dějepis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Kultura starověkého Egypta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1.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Egyptští bohové, faraon, pyramidy, chrámy, hieroglyfy, mumifikace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-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Mumifikace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 descr="C:\Users\uživatel\Pictures\profimedia-0102240024-4e9ed7b5cd247_520x354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70000" y="1775619"/>
            <a:ext cx="6604000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http://absolventi.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gymcheb.cz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/2006/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pechrjir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nabozenstvi.html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http://egyptek.blog.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/0809/faraon-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tutanchamon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http://divysveta.wz.cz/soubory/pyramidy_v_gize,_egypt.htm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egypt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-web.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clanky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horni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5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egypt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http://www.pyramidy.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org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egyptske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6"/>
              </a:rPr>
              <a:t>chramy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6"/>
              </a:rPr>
              <a:t>/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horoskopyzdarma.cz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/?q=astrologie-horoskopy-tajemno/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tajemne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egyptske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hieroglify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7"/>
              </a:rPr>
              <a:t>-jejich-tajemny-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7"/>
              </a:rPr>
              <a:t>lustitel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8"/>
              </a:rPr>
              <a:t>http://starovekyegypt.wbl.sk/Hieroglyfy-a-cisla.html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9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9"/>
              </a:rPr>
              <a:t>tyden.cz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9"/>
              </a:rPr>
              <a:t>/rubriky/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9"/>
              </a:rPr>
              <a:t>zahranici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9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9"/>
              </a:rPr>
              <a:t>zpravy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9"/>
              </a:rPr>
              <a:t>-z-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9"/>
              </a:rPr>
              <a:t>absurdistanu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9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9"/>
              </a:rPr>
              <a:t>brit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9"/>
              </a:rPr>
              <a:t>-se-nechal-pro-televizi-mumifikovat-jako-faraon_215144.html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Osnova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Egyptští bohové</a:t>
            </a:r>
          </a:p>
          <a:p>
            <a:r>
              <a:rPr lang="cs-CZ" dirty="0" smtClean="0"/>
              <a:t>Faraon</a:t>
            </a:r>
          </a:p>
          <a:p>
            <a:r>
              <a:rPr lang="cs-CZ" dirty="0" smtClean="0"/>
              <a:t>Pyramidy</a:t>
            </a:r>
          </a:p>
          <a:p>
            <a:r>
              <a:rPr lang="cs-CZ" dirty="0" smtClean="0"/>
              <a:t>Chrámy</a:t>
            </a:r>
          </a:p>
          <a:p>
            <a:r>
              <a:rPr lang="cs-CZ" dirty="0" smtClean="0"/>
              <a:t>Písmo</a:t>
            </a:r>
          </a:p>
          <a:p>
            <a:r>
              <a:rPr lang="cs-CZ" dirty="0" smtClean="0"/>
              <a:t>Mumifikace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Egyptští bohové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egyptiangods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2204864"/>
            <a:ext cx="7416824" cy="30963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Faraon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C:\Users\uživatel\Pictures\imagesCAHVF4ID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1844824"/>
            <a:ext cx="3816424" cy="4320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Pyramidy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 descr="C:\Users\uživatel\Pictures\Pyramidy%20v%20Gize,%20Egypt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1772816"/>
            <a:ext cx="4824536" cy="4536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Chrám Abu </a:t>
            </a:r>
            <a:r>
              <a:rPr lang="cs-CZ" dirty="0" err="1" smtClean="0"/>
              <a:t>Simbel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 descr="C:\Users\uživatel\Pictures\egypt-chram-abu-simbel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1772816"/>
            <a:ext cx="5112568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Chrám v Luxoru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C:\Users\uživatel\Pictures\luxor-hatshepsut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0750" y="2305844"/>
            <a:ext cx="4762500" cy="3114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Hieroglyfy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2" name="Picture 2" descr="C:\Users\uživatel\Pictures\Hieroglyfy03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8" y="1916832"/>
            <a:ext cx="5544616" cy="4536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Hieroglyfy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9bc009db07_5060792_o2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1600200"/>
            <a:ext cx="4464496" cy="46371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95</Words>
  <Application>Microsoft Office PowerPoint</Application>
  <PresentationFormat>Předvádění na obrazovce (4:3)</PresentationFormat>
  <Paragraphs>50</Paragraphs>
  <Slides>11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Snímek 1</vt:lpstr>
      <vt:lpstr>Osnova</vt:lpstr>
      <vt:lpstr>Egyptští bohové</vt:lpstr>
      <vt:lpstr>Faraon</vt:lpstr>
      <vt:lpstr>Pyramidy</vt:lpstr>
      <vt:lpstr>Chrám Abu Simbel</vt:lpstr>
      <vt:lpstr>Chrám v Luxoru</vt:lpstr>
      <vt:lpstr>Hieroglyfy</vt:lpstr>
      <vt:lpstr>Hieroglyfy</vt:lpstr>
      <vt:lpstr>Mumifikace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20</cp:revision>
  <dcterms:created xsi:type="dcterms:W3CDTF">2012-06-29T04:39:45Z</dcterms:created>
  <dcterms:modified xsi:type="dcterms:W3CDTF">2012-10-01T21:09:56Z</dcterms:modified>
</cp:coreProperties>
</file>