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4" r:id="rId5"/>
    <p:sldId id="260" r:id="rId6"/>
    <p:sldId id="265" r:id="rId7"/>
    <p:sldId id="261" r:id="rId8"/>
    <p:sldId id="262" r:id="rId9"/>
    <p:sldId id="263" r:id="rId10"/>
    <p:sldId id="25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lanetminecraft.com/project/hanging-gardens-of-babylon-246319/" TargetMode="External"/><Relationship Id="rId3" Type="http://schemas.openxmlformats.org/officeDocument/2006/relationships/hyperlink" Target="http://eliiinka.blog.cz/1101/referat-dejepis" TargetMode="External"/><Relationship Id="rId7" Type="http://schemas.openxmlformats.org/officeDocument/2006/relationships/hyperlink" Target="http://myty.info/view.php?cisloclanku=2005030006" TargetMode="External"/><Relationship Id="rId2" Type="http://schemas.openxmlformats.org/officeDocument/2006/relationships/hyperlink" Target="http://www.theloosh.com/emily/2011/12/angle-of-angel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shtar.cz/page03.htm" TargetMode="External"/><Relationship Id="rId5" Type="http://schemas.openxmlformats.org/officeDocument/2006/relationships/hyperlink" Target="http://en.wikipedia.org/wiki/Ziggurat" TargetMode="External"/><Relationship Id="rId4" Type="http://schemas.openxmlformats.org/officeDocument/2006/relationships/hyperlink" Target="http://www.braasch-megalith.de/1-greek-gothic.html" TargetMode="Externa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Kultura starověké Mezopotámie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Dějepis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Kultura starověké Mezopotámie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Klínové písmo,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zikuraty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,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Ištařina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 brána,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Chamumrappi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, Visuté zahrady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-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theloosh.com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emily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/2011/12/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angle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of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angels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http://eliiinka.blog.cz/1101/referat-dejepis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braasch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megalith.de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/1-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greek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gothic.html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http://en.wikipedia.org/wiki/Ziggurat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ishtar.cz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/page03.htm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http://myty.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info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view.php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?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cisloclanku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=2005030006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planetminecraft.com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project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hanging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gardens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of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-babylon-246319/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Osnova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Klínové písmo</a:t>
            </a:r>
          </a:p>
          <a:p>
            <a:r>
              <a:rPr lang="cs-CZ" dirty="0" err="1" smtClean="0"/>
              <a:t>Zikuraty</a:t>
            </a:r>
            <a:endParaRPr lang="cs-CZ" dirty="0" smtClean="0"/>
          </a:p>
          <a:p>
            <a:r>
              <a:rPr lang="cs-CZ" dirty="0" err="1" smtClean="0"/>
              <a:t>Ištařina</a:t>
            </a:r>
            <a:r>
              <a:rPr lang="cs-CZ" dirty="0" smtClean="0"/>
              <a:t> brána</a:t>
            </a:r>
          </a:p>
          <a:p>
            <a:r>
              <a:rPr lang="cs-CZ" dirty="0" err="1" smtClean="0"/>
              <a:t>Chammurappi</a:t>
            </a:r>
            <a:endParaRPr lang="cs-CZ" dirty="0" smtClean="0"/>
          </a:p>
          <a:p>
            <a:r>
              <a:rPr lang="cs-CZ" dirty="0" smtClean="0"/>
              <a:t>Visuté zahrady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Klínové písmo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CuneiformTablet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1988840"/>
            <a:ext cx="6192688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Klínové písmo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C:\Users\uživatel\Pictures\akkadian-cuneiform1.gif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38350" y="2372519"/>
            <a:ext cx="5067300" cy="2981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Zikurat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docu0165-Zikkurat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87" y="1916833"/>
            <a:ext cx="5000625" cy="35497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Zikurat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C:\Users\uživatel\Pictures\325px-Ancient_ziggurat_at_Ali_Air_Base_Iraq_2005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0" y="2313781"/>
            <a:ext cx="4127500" cy="309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Ištařina</a:t>
            </a:r>
            <a:r>
              <a:rPr lang="cs-CZ" dirty="0" smtClean="0"/>
              <a:t> brána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C:\Users\uživatel\Pictures\Bab-rec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42363" y="1760538"/>
            <a:ext cx="6459274" cy="4525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Chammurappiho</a:t>
            </a:r>
            <a:r>
              <a:rPr lang="cs-CZ" dirty="0" smtClean="0"/>
              <a:t> zákoník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 descr="C:\Users\uživatel\Pictures\chammurabi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1628800"/>
            <a:ext cx="5904656" cy="5040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Semiramidiny</a:t>
            </a:r>
            <a:r>
              <a:rPr lang="cs-CZ" dirty="0" smtClean="0"/>
              <a:t> visuté zahrady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 descr="C:\Users\uživatel\Pictures\342736_com_hanging_gardens_60963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10038" y="1760538"/>
            <a:ext cx="6123923" cy="4525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96</Words>
  <Application>Microsoft Office PowerPoint</Application>
  <PresentationFormat>Předvádění na obrazovce (4:3)</PresentationFormat>
  <Paragraphs>46</Paragraphs>
  <Slides>10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Osnova</vt:lpstr>
      <vt:lpstr>Klínové písmo</vt:lpstr>
      <vt:lpstr>Klínové písmo</vt:lpstr>
      <vt:lpstr>Zikurat</vt:lpstr>
      <vt:lpstr>Zikurat</vt:lpstr>
      <vt:lpstr>Ištařina brána</vt:lpstr>
      <vt:lpstr>Chammurappiho zákoník</vt:lpstr>
      <vt:lpstr>Semiramidiny visuté zahrady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21</cp:revision>
  <dcterms:created xsi:type="dcterms:W3CDTF">2012-06-29T04:39:45Z</dcterms:created>
  <dcterms:modified xsi:type="dcterms:W3CDTF">2012-10-01T21:12:39Z</dcterms:modified>
</cp:coreProperties>
</file>