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6" r:id="rId5"/>
    <p:sldId id="260" r:id="rId6"/>
    <p:sldId id="267" r:id="rId7"/>
    <p:sldId id="261" r:id="rId8"/>
    <p:sldId id="268" r:id="rId9"/>
    <p:sldId id="262" r:id="rId10"/>
    <p:sldId id="269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pertiesofmatter.si.edu/archimedes.html" TargetMode="External"/><Relationship Id="rId3" Type="http://schemas.openxmlformats.org/officeDocument/2006/relationships/hyperlink" Target="http://greekarch.ic.cz/clanek2.php" TargetMode="External"/><Relationship Id="rId7" Type="http://schemas.openxmlformats.org/officeDocument/2006/relationships/hyperlink" Target="http://itamargarita.rajce.idnes.cz/Recko_-_Olymp,_Meteora,_Delphi_2008/" TargetMode="External"/><Relationship Id="rId2" Type="http://schemas.openxmlformats.org/officeDocument/2006/relationships/hyperlink" Target="http://www.kh-stark.de/privat/sizilien_05/4-siz/4-siz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skobolos.blogspot.cz/2009/11/diskobolos-manifesto-pt-1-light.html" TargetMode="External"/><Relationship Id="rId5" Type="http://schemas.openxmlformats.org/officeDocument/2006/relationships/hyperlink" Target="http://www.ohistorii.estranky.cz/fotoalbum/staroveke-civilizace/staroveke-recko/typicke-recke-divadlo-v-efesu.html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s://www.theatrefolk.com/spotlights/the-greek-theatre" TargetMode="External"/><Relationship Id="rId9" Type="http://schemas.openxmlformats.org/officeDocument/2006/relationships/hyperlink" Target="http://nuage1962.wordpress.com/2012/04/03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Kultura starověkého Řecka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Kultura starověkého Řecka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Chrámy, divadla, stadiony a sport, učenci a voda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-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Demosthenés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Lecomte_du_Nouy_Demosthenes_Practicing_Oratory_photogravure_close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600200"/>
            <a:ext cx="3816424" cy="4997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kh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stark.de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privat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sizilien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_05/4-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siz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/4-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siz.htm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http://greekarch.ic.cz/clanek2.php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https://www.theatrefolk.com/spotlights/the-greek-theatre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ohistorii.estranky.cz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/fotoalbum/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staroveke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-civilizace/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staroveke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recko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typicke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recke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-divadlo-v-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efesu.html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http://diskobolos.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blogspot.cz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/2009/11/diskobolos-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manifesto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pt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-1-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light.html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http://itamargarita.rajce.idnes.cz/Recko_-_Olymp,_Meteora,_Delphi_2008/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propertiesofmatter.si.edu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archimedes.html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http://nuage1962.wordpress.com/2012/04/03/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Chrámy</a:t>
            </a:r>
          </a:p>
          <a:p>
            <a:r>
              <a:rPr lang="cs-CZ" dirty="0" smtClean="0"/>
              <a:t>Divadlo</a:t>
            </a:r>
          </a:p>
          <a:p>
            <a:r>
              <a:rPr lang="cs-CZ" dirty="0" smtClean="0"/>
              <a:t>Stadiony a sport</a:t>
            </a:r>
          </a:p>
          <a:p>
            <a:r>
              <a:rPr lang="cs-CZ" dirty="0" smtClean="0"/>
              <a:t>Učenci a voda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Chrám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Agrigent_Concordia-Tempel-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1916832"/>
            <a:ext cx="6048672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Chrám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C:\Users\uživatel\Pictures\uvodchram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Divadlo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theatre-2-70431d1f0a938ccf75e9c6de5ffe771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988840"/>
            <a:ext cx="5976664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Divadlo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C:\Users\uživatel\Pictures\typicke-recke-divadlo-v-efesu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844824"/>
            <a:ext cx="5832648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Diskobolos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uživatel\Pictures\Diskobolos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5" y="1412776"/>
            <a:ext cx="3600401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Stadion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uživatel\Pictures\0070_Delphi-stadion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Archimedes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C:\Users\uživatel\Pictures\Archimedes_bath_illus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2060848"/>
            <a:ext cx="5544616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90</Words>
  <Application>Microsoft Office PowerPoint</Application>
  <PresentationFormat>Předvádění na obrazovce (4:3)</PresentationFormat>
  <Paragraphs>45</Paragraphs>
  <Slides>11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Osnova</vt:lpstr>
      <vt:lpstr>Chrám</vt:lpstr>
      <vt:lpstr>Chrám</vt:lpstr>
      <vt:lpstr>Divadlo</vt:lpstr>
      <vt:lpstr>Divadlo</vt:lpstr>
      <vt:lpstr>Diskobolos</vt:lpstr>
      <vt:lpstr>Stadion</vt:lpstr>
      <vt:lpstr>Archimedes</vt:lpstr>
      <vt:lpstr>Demosthenés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21</cp:revision>
  <dcterms:created xsi:type="dcterms:W3CDTF">2012-06-29T04:39:45Z</dcterms:created>
  <dcterms:modified xsi:type="dcterms:W3CDTF">2012-10-01T21:14:13Z</dcterms:modified>
</cp:coreProperties>
</file>