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aching.com/seek/cache_details.aspx?wp=GCP65N" TargetMode="External"/><Relationship Id="rId2" Type="http://schemas.openxmlformats.org/officeDocument/2006/relationships/hyperlink" Target="http://cs.wikipedia.org/wiki/Slovan%C3%A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Slované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Slované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Pravlast a směry migrace, slovanské jazyky, kultura, náboženství a způsob života Slovanů, Slované u nás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Pravlast a směry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60557"/>
            <a:ext cx="8640960" cy="4525963"/>
          </a:xfrm>
        </p:spPr>
        <p:txBody>
          <a:bodyPr/>
          <a:lstStyle/>
          <a:p>
            <a:r>
              <a:rPr lang="cs-CZ" dirty="0" smtClean="0"/>
              <a:t>Původní pravlast zřejmě mezi Vislou, Bugem, </a:t>
            </a:r>
            <a:r>
              <a:rPr lang="cs-CZ" dirty="0" err="1" smtClean="0"/>
              <a:t>Pripjatí</a:t>
            </a:r>
            <a:r>
              <a:rPr lang="cs-CZ" dirty="0" smtClean="0"/>
              <a:t> a Dněprem</a:t>
            </a:r>
          </a:p>
          <a:p>
            <a:r>
              <a:rPr lang="cs-CZ" dirty="0" smtClean="0"/>
              <a:t>V důsledku růstu počtu obyvatel a vnějších tlaků se zapojí do stěhování národů a vyrazí 3 směry</a:t>
            </a:r>
          </a:p>
          <a:p>
            <a:r>
              <a:rPr lang="cs-CZ" dirty="0" smtClean="0"/>
              <a:t>Východní Slované: Rusové, Bělorusové, Ukrajinci</a:t>
            </a:r>
          </a:p>
          <a:p>
            <a:r>
              <a:rPr lang="cs-CZ" dirty="0" smtClean="0"/>
              <a:t>Západní Slované: Češi, Slováci, Poláci</a:t>
            </a:r>
          </a:p>
          <a:p>
            <a:r>
              <a:rPr lang="cs-CZ" dirty="0" smtClean="0"/>
              <a:t>Jižní Slované: Srbové, Chorvati, Slovinci, Bulhaři, Makedonci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Slovanské jazyky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350px-Slovanske_jazyky_cz.pn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3" y="1772816"/>
            <a:ext cx="5256585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Kultura a 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43528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Původně zřejmě všichni hovořili stejným jazykem – praslovanštinou, blízká je již písemně doložená staroslověnština</a:t>
            </a:r>
          </a:p>
          <a:p>
            <a:r>
              <a:rPr lang="cs-CZ" dirty="0" smtClean="0"/>
              <a:t>Od počátku expanze jsou líčeni jako dobře organizovaní bojovníci</a:t>
            </a:r>
          </a:p>
          <a:p>
            <a:r>
              <a:rPr lang="cs-CZ" dirty="0" smtClean="0"/>
              <a:t>Náboženství polyteistické – z křesťanského hlediska považováni za pohany uctívající různé přírodní bohy: Perun, </a:t>
            </a:r>
            <a:r>
              <a:rPr lang="cs-CZ" dirty="0" err="1" smtClean="0"/>
              <a:t>Veles</a:t>
            </a:r>
            <a:r>
              <a:rPr lang="cs-CZ" dirty="0" smtClean="0"/>
              <a:t>, </a:t>
            </a:r>
            <a:r>
              <a:rPr lang="cs-CZ" dirty="0" err="1" smtClean="0"/>
              <a:t>Svantovít</a:t>
            </a:r>
            <a:r>
              <a:rPr lang="cs-CZ" dirty="0" smtClean="0"/>
              <a:t>, Radegast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Způsob života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435280" cy="4525963"/>
          </a:xfrm>
        </p:spPr>
        <p:txBody>
          <a:bodyPr/>
          <a:lstStyle/>
          <a:p>
            <a:r>
              <a:rPr lang="cs-CZ" dirty="0" smtClean="0"/>
              <a:t>Žili ve vesnicích s 10-20 do země zapuštěnými domy, uvnitř s kamennou píckou</a:t>
            </a:r>
          </a:p>
          <a:p>
            <a:r>
              <a:rPr lang="cs-CZ" dirty="0" smtClean="0"/>
              <a:t>Ručně vyráběná keramika a jednoduché železné nástroje</a:t>
            </a:r>
          </a:p>
          <a:p>
            <a:r>
              <a:rPr lang="cs-CZ" dirty="0" smtClean="0"/>
              <a:t>Převážně se zabývali zemědělstvím</a:t>
            </a:r>
          </a:p>
          <a:p>
            <a:r>
              <a:rPr lang="cs-CZ" dirty="0" smtClean="0"/>
              <a:t>V případě nebezpečí se uchylovali na hradiště ohrazená sypanými valy a kůlovou palisádou</a:t>
            </a:r>
          </a:p>
          <a:p>
            <a:r>
              <a:rPr lang="cs-CZ" dirty="0" smtClean="0"/>
              <a:t>Na hradištích sídlili slovanští náčelníci, knížata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Slované u nás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60557"/>
            <a:ext cx="8496944" cy="4525963"/>
          </a:xfrm>
        </p:spPr>
        <p:txBody>
          <a:bodyPr/>
          <a:lstStyle/>
          <a:p>
            <a:r>
              <a:rPr lang="cs-CZ" dirty="0" smtClean="0"/>
              <a:t>Příchod slovanského etnika do české kotliny je spojen s mnoha pověstmi: praotec Čech…</a:t>
            </a:r>
          </a:p>
          <a:p>
            <a:r>
              <a:rPr lang="cs-CZ" dirty="0" smtClean="0"/>
              <a:t>Ve skutečnosti dvě osidlovací vlny v 6. stol. : od východu přes Moravu do </a:t>
            </a:r>
            <a:r>
              <a:rPr lang="cs-CZ" smtClean="0"/>
              <a:t>středních Čech </a:t>
            </a:r>
            <a:r>
              <a:rPr lang="cs-CZ" dirty="0" smtClean="0"/>
              <a:t>a od jihovýchodu do jižních Čech</a:t>
            </a:r>
          </a:p>
          <a:p>
            <a:r>
              <a:rPr lang="cs-CZ" dirty="0" smtClean="0"/>
              <a:t>První státní útvary se slovanským obyvatelstvem na našem území jsou Sámova říše a Velká Morava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Praotec Čech na Řípu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6a3ca250-5bff-4767-bb53-11327e86964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2132856"/>
            <a:ext cx="4896544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http://cs.wikipedia.org/wiki/Slovan%C3%A9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geocaching.com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seek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cache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_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details.aspx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wp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=GCP65N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296</Words>
  <Application>Microsoft Office PowerPoint</Application>
  <PresentationFormat>Předvádění na obrazovce (4:3)</PresentationFormat>
  <Paragraphs>47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Pravlast a směry migrace</vt:lpstr>
      <vt:lpstr>Slovanské jazyky</vt:lpstr>
      <vt:lpstr>Kultura a náboženství</vt:lpstr>
      <vt:lpstr>Způsob života</vt:lpstr>
      <vt:lpstr>Slované u nás</vt:lpstr>
      <vt:lpstr>Praotec Čech na Řípu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18</cp:revision>
  <dcterms:created xsi:type="dcterms:W3CDTF">2012-06-29T04:39:45Z</dcterms:created>
  <dcterms:modified xsi:type="dcterms:W3CDTF">2012-10-01T21:17:05Z</dcterms:modified>
</cp:coreProperties>
</file>