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2" r:id="rId5"/>
    <p:sldId id="260" r:id="rId6"/>
    <p:sldId id="263" r:id="rId7"/>
    <p:sldId id="261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2zskolin.cz/panovnici/01/01.htm" TargetMode="External"/><Relationship Id="rId2" Type="http://schemas.openxmlformats.org/officeDocument/2006/relationships/hyperlink" Target="http://history-if.blog.cz/1110/slovan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Sámova říše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Sámova říše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Sámo, Sámova říše, Avarský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kaganát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Wogastisburg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Avarský </a:t>
            </a:r>
            <a:r>
              <a:rPr lang="cs-CZ" dirty="0" err="1" smtClean="0"/>
              <a:t>kaganát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Avaři – kmen turkotatarských kočovníků, kteří vytvořili vojensky silnou říši při soutoku Tisy a Dunaje</a:t>
            </a:r>
          </a:p>
          <a:p>
            <a:r>
              <a:rPr lang="cs-CZ" dirty="0" smtClean="0"/>
              <a:t>Náčelník – </a:t>
            </a:r>
            <a:r>
              <a:rPr lang="cs-CZ" dirty="0" err="1" smtClean="0"/>
              <a:t>kagan</a:t>
            </a:r>
            <a:endParaRPr lang="cs-CZ" dirty="0" smtClean="0"/>
          </a:p>
          <a:p>
            <a:r>
              <a:rPr lang="cs-CZ" dirty="0" smtClean="0"/>
              <a:t>Hlavní tábor – </a:t>
            </a:r>
            <a:r>
              <a:rPr lang="cs-CZ" dirty="0" err="1" smtClean="0"/>
              <a:t>hrynk</a:t>
            </a:r>
            <a:r>
              <a:rPr lang="cs-CZ" dirty="0" smtClean="0"/>
              <a:t> ( der Ring je německy kruh či prsten, ale také kruhové náměstí)</a:t>
            </a:r>
          </a:p>
          <a:p>
            <a:r>
              <a:rPr lang="cs-CZ" dirty="0" smtClean="0"/>
              <a:t>Neustále plenili slovanská území, až proti nim povstal rovnocenný protivník – Sámova říše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Kdy a kde se rozkládala Sámova říše?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19256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Dobu trvání můžeme celkem snadno datovat na 7. stol. našeho letopočtu (konkrétně se udává 623 až 658)</a:t>
            </a:r>
          </a:p>
          <a:p>
            <a:r>
              <a:rPr lang="cs-CZ" dirty="0" smtClean="0"/>
              <a:t>Poloha a rozloha Sámovy říše lze určit jen přibližně </a:t>
            </a:r>
          </a:p>
          <a:p>
            <a:r>
              <a:rPr lang="cs-CZ" dirty="0" smtClean="0"/>
              <a:t>Zřejmě sahala od dnešního Durynska až na jihozápadní Slovensko</a:t>
            </a:r>
          </a:p>
          <a:p>
            <a:r>
              <a:rPr lang="cs-CZ" dirty="0" smtClean="0"/>
              <a:t>Jádro říše bylo pravděpodobně poblíž Olomouce 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Sámova říše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eba38dd5d4_80848149_o2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1556792"/>
            <a:ext cx="6912767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Sámo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507288" cy="4525963"/>
          </a:xfrm>
        </p:spPr>
        <p:txBody>
          <a:bodyPr/>
          <a:lstStyle/>
          <a:p>
            <a:r>
              <a:rPr lang="cs-CZ" dirty="0" smtClean="0"/>
              <a:t>Možná to ani není jméno a jedná se o titul</a:t>
            </a:r>
          </a:p>
          <a:p>
            <a:r>
              <a:rPr lang="cs-CZ" dirty="0" smtClean="0"/>
              <a:t>Údajně francký kupec (meče, hedvábí), který sjednotil slovanské kmeny na našem území proti avarským nájezdníkům</a:t>
            </a:r>
          </a:p>
          <a:p>
            <a:r>
              <a:rPr lang="cs-CZ" dirty="0" smtClean="0"/>
              <a:t>Se slovanským prostředím ho spojily sňatky (12)</a:t>
            </a:r>
          </a:p>
          <a:p>
            <a:r>
              <a:rPr lang="cs-CZ" dirty="0" smtClean="0"/>
              <a:t>Charismatický vládce, diplomat i vojevůdce</a:t>
            </a:r>
          </a:p>
          <a:p>
            <a:r>
              <a:rPr lang="cs-CZ" dirty="0" smtClean="0"/>
              <a:t>Po jeho smrti říše zaniká a následuje skoro 200 let „temna“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Sámo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Image44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1988840"/>
            <a:ext cx="5112568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Wogastisburg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Rok 631 n. </a:t>
            </a:r>
            <a:r>
              <a:rPr lang="cs-CZ" smtClean="0"/>
              <a:t>l.</a:t>
            </a:r>
            <a:endParaRPr lang="cs-CZ" dirty="0" smtClean="0"/>
          </a:p>
          <a:p>
            <a:r>
              <a:rPr lang="cs-CZ" dirty="0" smtClean="0"/>
              <a:t>Zaznamenáno ve </a:t>
            </a:r>
            <a:r>
              <a:rPr lang="cs-CZ" dirty="0" err="1" smtClean="0"/>
              <a:t>Fredegarově</a:t>
            </a:r>
            <a:r>
              <a:rPr lang="cs-CZ" dirty="0" smtClean="0"/>
              <a:t> kronice</a:t>
            </a:r>
          </a:p>
          <a:p>
            <a:r>
              <a:rPr lang="cs-CZ" dirty="0" smtClean="0"/>
              <a:t>Zastaveny mocenské a územní ambice Franské říše (pod vedením krále </a:t>
            </a:r>
            <a:r>
              <a:rPr lang="cs-CZ" dirty="0" err="1" smtClean="0"/>
              <a:t>Dagoberta</a:t>
            </a:r>
            <a:r>
              <a:rPr lang="cs-CZ" dirty="0" smtClean="0"/>
              <a:t>) směrem na východ</a:t>
            </a:r>
          </a:p>
          <a:p>
            <a:r>
              <a:rPr lang="cs-CZ" dirty="0" smtClean="0"/>
              <a:t>Díky tomuto vítězství vůbec víme o existenci Sámovy říše</a:t>
            </a:r>
          </a:p>
          <a:p>
            <a:r>
              <a:rPr lang="cs-CZ" dirty="0" smtClean="0"/>
              <a:t>Nikdo přesně neví, kde se </a:t>
            </a:r>
            <a:r>
              <a:rPr lang="cs-CZ" dirty="0" err="1" smtClean="0"/>
              <a:t>Wogastisburg</a:t>
            </a:r>
            <a:r>
              <a:rPr lang="cs-CZ" dirty="0" smtClean="0"/>
              <a:t> nacházel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http://history-if.blog.cz/1110/slovane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http://www.2zskolin.cz/panovnici/01/01.htm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280</Words>
  <Application>Microsoft Office PowerPoint</Application>
  <PresentationFormat>Předvádění na obrazovce (4:3)</PresentationFormat>
  <Paragraphs>49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Avarský kaganát</vt:lpstr>
      <vt:lpstr>Kdy a kde se rozkládala Sámova říše?</vt:lpstr>
      <vt:lpstr>Sámova říše</vt:lpstr>
      <vt:lpstr>Sámo</vt:lpstr>
      <vt:lpstr>Sámo</vt:lpstr>
      <vt:lpstr>Wogastisburg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19</cp:revision>
  <dcterms:created xsi:type="dcterms:W3CDTF">2012-06-29T04:39:45Z</dcterms:created>
  <dcterms:modified xsi:type="dcterms:W3CDTF">2012-10-01T21:19:01Z</dcterms:modified>
</cp:coreProperties>
</file>