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7" r:id="rId4"/>
    <p:sldId id="259" r:id="rId5"/>
    <p:sldId id="260" r:id="rId6"/>
    <p:sldId id="261" r:id="rId7"/>
    <p:sldId id="25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2zskolin.cz/panovnici/10/10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Přemysl Otakar II.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Dějepis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Přemysl Otakar II.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1.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Životopisná data krále železného a zlatého, území přičleněná za jeho vlády a významné bitvy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Přemysl Otakar II.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po 2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27784" y="1628800"/>
            <a:ext cx="3672408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Životopisná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1233-1278, syn Václava I. a Kunhuty </a:t>
            </a:r>
            <a:r>
              <a:rPr lang="cs-CZ" dirty="0" err="1" smtClean="0"/>
              <a:t>Štaufské</a:t>
            </a:r>
            <a:endParaRPr lang="cs-CZ" dirty="0" smtClean="0"/>
          </a:p>
          <a:p>
            <a:r>
              <a:rPr lang="cs-CZ" dirty="0" smtClean="0"/>
              <a:t>Markrabě moravský, král český, neúspěšně se uchází o říšskou korunu</a:t>
            </a:r>
          </a:p>
          <a:p>
            <a:r>
              <a:rPr lang="cs-CZ" dirty="0" smtClean="0"/>
              <a:t>Manželky: Markéta Babenberská a Kunhuta Uherská</a:t>
            </a:r>
          </a:p>
          <a:p>
            <a:r>
              <a:rPr lang="cs-CZ" dirty="0" smtClean="0"/>
              <a:t>Děti: Kunhuta, Anežka a Václav II.</a:t>
            </a:r>
          </a:p>
          <a:p>
            <a:r>
              <a:rPr lang="cs-CZ" dirty="0" smtClean="0"/>
              <a:t>Založil zemský soud, kde byly vedeny zemské desky</a:t>
            </a:r>
          </a:p>
          <a:p>
            <a:r>
              <a:rPr lang="cs-CZ" dirty="0" smtClean="0"/>
              <a:t>Za jeho vlády hospodářský rozvoj, zakládána města, podpora kolonizace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Ani železný ani zlatý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60557"/>
            <a:ext cx="8784976" cy="4525963"/>
          </a:xfrm>
        </p:spPr>
        <p:txBody>
          <a:bodyPr/>
          <a:lstStyle/>
          <a:p>
            <a:r>
              <a:rPr lang="cs-CZ" dirty="0" smtClean="0"/>
              <a:t>Lichotivé přívlastky získal už ve své době, ale jsou značně nepřesné</a:t>
            </a:r>
          </a:p>
          <a:p>
            <a:r>
              <a:rPr lang="cs-CZ" dirty="0" smtClean="0"/>
              <a:t>Železným být nemohl, protože osobní statečnost nenahradí schopnosti vojevůdce, nově přičleněná území pak spravoval mírně</a:t>
            </a:r>
          </a:p>
          <a:p>
            <a:r>
              <a:rPr lang="cs-CZ" dirty="0" smtClean="0"/>
              <a:t>Ani přízvisko zlatý nesedí, sice mohl rozhazovat plnými hrstmi, ale jen stříbro z jihlavských nalezišť 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Přičleněná území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60557"/>
            <a:ext cx="864096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Rakousy (1251 až 1276)</a:t>
            </a:r>
          </a:p>
          <a:p>
            <a:r>
              <a:rPr lang="cs-CZ" dirty="0" smtClean="0"/>
              <a:t>Štýrsko (1251 až 1254 a 1260 až 1276)</a:t>
            </a:r>
          </a:p>
          <a:p>
            <a:r>
              <a:rPr lang="cs-CZ" dirty="0" smtClean="0"/>
              <a:t>Korutany (1269 až 1276)</a:t>
            </a:r>
          </a:p>
          <a:p>
            <a:r>
              <a:rPr lang="cs-CZ" dirty="0" smtClean="0"/>
              <a:t>Kraňsko (1269 až 1276)</a:t>
            </a:r>
          </a:p>
          <a:p>
            <a:r>
              <a:rPr lang="cs-CZ" dirty="0" smtClean="0"/>
              <a:t>Chebsko (1265 až 1276)</a:t>
            </a:r>
          </a:p>
          <a:p>
            <a:r>
              <a:rPr lang="cs-CZ" dirty="0" smtClean="0"/>
              <a:t>Díky patronátu v </a:t>
            </a:r>
            <a:r>
              <a:rPr lang="cs-CZ" dirty="0" err="1" smtClean="0"/>
              <a:t>Aquileji</a:t>
            </a:r>
            <a:r>
              <a:rPr lang="cs-CZ" dirty="0" smtClean="0"/>
              <a:t>, </a:t>
            </a:r>
            <a:r>
              <a:rPr lang="cs-CZ" dirty="0" err="1" smtClean="0"/>
              <a:t>Pordenone</a:t>
            </a:r>
            <a:r>
              <a:rPr lang="cs-CZ" dirty="0" smtClean="0"/>
              <a:t> i jiných hornoitalských městech se lesk české královské koruny poprvé a naposledy dotkl slaných mořských vod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Významná tažení a bitvy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1254-1255 a 1267-1268 křížové výpravy do Pruska, kde zakládá dnešní Kaliningrad</a:t>
            </a:r>
          </a:p>
          <a:p>
            <a:r>
              <a:rPr lang="cs-CZ" dirty="0" smtClean="0"/>
              <a:t>1260 – bitva u </a:t>
            </a:r>
            <a:r>
              <a:rPr lang="cs-CZ" dirty="0" err="1" smtClean="0"/>
              <a:t>Kressenbrunnu</a:t>
            </a:r>
            <a:r>
              <a:rPr lang="cs-CZ" dirty="0" smtClean="0"/>
              <a:t>, nejslavnější Přemyslovo vítězství, poráží uherského krále Bélu IV. pomocí obrněné jízdy těžkooděnců</a:t>
            </a:r>
          </a:p>
          <a:p>
            <a:r>
              <a:rPr lang="cs-CZ" dirty="0" smtClean="0"/>
              <a:t>1278 – bitva na Moravském poli, sám padne v boji, fatální následky pro české země – </a:t>
            </a:r>
            <a:r>
              <a:rPr lang="cs-CZ" smtClean="0"/>
              <a:t>období „Braniborů“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http://www.2zskolin.cz/panovnici/10/10.htm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309</Words>
  <Application>Microsoft Office PowerPoint</Application>
  <PresentationFormat>Předvádění na obrazovce (4:3)</PresentationFormat>
  <Paragraphs>46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Přemysl Otakar II.</vt:lpstr>
      <vt:lpstr>Životopisná data</vt:lpstr>
      <vt:lpstr>Ani železný ani zlatý</vt:lpstr>
      <vt:lpstr>Přičleněná území</vt:lpstr>
      <vt:lpstr>Významná tažení a bitvy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20</cp:revision>
  <dcterms:created xsi:type="dcterms:W3CDTF">2012-06-29T04:39:45Z</dcterms:created>
  <dcterms:modified xsi:type="dcterms:W3CDTF">2012-10-01T21:22:05Z</dcterms:modified>
</cp:coreProperties>
</file>