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8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tozrcmodelu.estranky.cz/fotoalbum/pamatky/karlstejn-rijen-2010/" TargetMode="External"/><Relationship Id="rId2" Type="http://schemas.openxmlformats.org/officeDocument/2006/relationships/hyperlink" Target="http://semin.blog.ihned.cz/c1-31776120-karel-iv-a-ceska-otazka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://www.novinky.cz/cestovani/141659-pruvod-karla-iv-poveze-korunovacni-klenoty-na-karlstejn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Karel IV.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 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Společenskovědní vzdělávání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Dějepis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Karel IV.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1.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Michal Cikán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Karel IV.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Životopisná data Otce vlasti, manželky a děti, získaná území, stavby, dílo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Digitální podpora výkladu učitele obohacená o obrázky s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http://semin.blog.ihned.cz/c1-31776120-karel-iv-a-ceska-otazka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fotozrcmodelu.estranky.cz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/fotoalbum/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pamatky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karlstejn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rijen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-2010/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http://www.novinky.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cestovani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/141659-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pruvod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karla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iv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-poveze-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korunovacni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-klenoty-na-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karlstejn.html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Základní životopisná data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1316 – 1378</a:t>
            </a:r>
          </a:p>
          <a:p>
            <a:r>
              <a:rPr lang="cs-CZ" dirty="0" smtClean="0"/>
              <a:t>Syn Jan Lucemburského a Elišky Přemyslovny</a:t>
            </a:r>
          </a:p>
          <a:p>
            <a:r>
              <a:rPr lang="cs-CZ" dirty="0" smtClean="0"/>
              <a:t>Původně křtěný Václav, po biřmování Karel</a:t>
            </a:r>
          </a:p>
          <a:p>
            <a:r>
              <a:rPr lang="cs-CZ" dirty="0" smtClean="0"/>
              <a:t>Vychován na francouzském dvoře, ovládal více jazyků</a:t>
            </a:r>
          </a:p>
          <a:p>
            <a:r>
              <a:rPr lang="cs-CZ" dirty="0" smtClean="0"/>
              <a:t>Český král a císař Svaté říše římské</a:t>
            </a:r>
          </a:p>
          <a:p>
            <a:r>
              <a:rPr lang="cs-CZ" dirty="0" smtClean="0"/>
              <a:t>Největší „Čech“, Otec vlasti</a:t>
            </a: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Manželky a děti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Manželky: Blanka z </a:t>
            </a:r>
            <a:r>
              <a:rPr lang="cs-CZ" dirty="0" err="1" smtClean="0"/>
              <a:t>Valois</a:t>
            </a:r>
            <a:r>
              <a:rPr lang="cs-CZ" dirty="0" smtClean="0"/>
              <a:t> (1323-48)</a:t>
            </a:r>
          </a:p>
          <a:p>
            <a:pPr>
              <a:buNone/>
            </a:pPr>
            <a:r>
              <a:rPr lang="cs-CZ" dirty="0" smtClean="0"/>
              <a:t>                       Anna Falcká (1349-53)</a:t>
            </a:r>
          </a:p>
          <a:p>
            <a:pPr>
              <a:buNone/>
            </a:pPr>
            <a:r>
              <a:rPr lang="cs-CZ" dirty="0" smtClean="0"/>
              <a:t>                       Anna </a:t>
            </a:r>
            <a:r>
              <a:rPr lang="cs-CZ" dirty="0" err="1" smtClean="0"/>
              <a:t>Svídnická</a:t>
            </a:r>
            <a:r>
              <a:rPr lang="cs-CZ" dirty="0" smtClean="0"/>
              <a:t> (1353-1362)</a:t>
            </a:r>
          </a:p>
          <a:p>
            <a:pPr>
              <a:buNone/>
            </a:pPr>
            <a:r>
              <a:rPr lang="cs-CZ" dirty="0" smtClean="0"/>
              <a:t>                       Alžběta Pomořanská (1363)</a:t>
            </a:r>
          </a:p>
          <a:p>
            <a:r>
              <a:rPr lang="cs-CZ" dirty="0" smtClean="0"/>
              <a:t>Děti: Václav IV.</a:t>
            </a:r>
          </a:p>
          <a:p>
            <a:pPr>
              <a:buNone/>
            </a:pPr>
            <a:r>
              <a:rPr lang="cs-CZ" dirty="0" smtClean="0"/>
              <a:t>              Zikmund</a:t>
            </a:r>
          </a:p>
          <a:p>
            <a:pPr>
              <a:buNone/>
            </a:pPr>
            <a:r>
              <a:rPr lang="cs-CZ" dirty="0" smtClean="0"/>
              <a:t>              Jan Zhořelecký</a:t>
            </a:r>
          </a:p>
          <a:p>
            <a:pPr>
              <a:buNone/>
            </a:pPr>
            <a:r>
              <a:rPr lang="cs-CZ" dirty="0" smtClean="0"/>
              <a:t>              Anna (manželka </a:t>
            </a:r>
            <a:r>
              <a:rPr lang="cs-CZ" dirty="0" err="1" smtClean="0"/>
              <a:t>angl</a:t>
            </a:r>
            <a:r>
              <a:rPr lang="cs-CZ" dirty="0" smtClean="0"/>
              <a:t>. krále Richarda II.)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Získaná území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435280" cy="4525963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Vytvořil soustátí zemí Koruny české a jako hlavní centrum římskoněmecké říše je neustále zveleboval</a:t>
            </a:r>
          </a:p>
          <a:p>
            <a:r>
              <a:rPr lang="cs-CZ" dirty="0" smtClean="0"/>
              <a:t>Součásti: Čechy</a:t>
            </a:r>
          </a:p>
          <a:p>
            <a:pPr>
              <a:buNone/>
            </a:pPr>
            <a:r>
              <a:rPr lang="cs-CZ" dirty="0" smtClean="0"/>
              <a:t>                     Morava</a:t>
            </a:r>
          </a:p>
          <a:p>
            <a:pPr>
              <a:buNone/>
            </a:pPr>
            <a:r>
              <a:rPr lang="cs-CZ" dirty="0" smtClean="0"/>
              <a:t>                     Slezská knížectví</a:t>
            </a:r>
          </a:p>
          <a:p>
            <a:pPr>
              <a:buNone/>
            </a:pPr>
            <a:r>
              <a:rPr lang="cs-CZ" dirty="0" smtClean="0"/>
              <a:t>                     Horní Lužice</a:t>
            </a:r>
          </a:p>
          <a:p>
            <a:pPr>
              <a:buNone/>
            </a:pPr>
            <a:r>
              <a:rPr lang="cs-CZ" dirty="0" smtClean="0"/>
              <a:t>                     Dolní Lužice</a:t>
            </a:r>
          </a:p>
          <a:p>
            <a:pPr>
              <a:buNone/>
            </a:pPr>
            <a:r>
              <a:rPr lang="cs-CZ" dirty="0" smtClean="0"/>
              <a:t>                     Braniborsko</a:t>
            </a:r>
          </a:p>
          <a:p>
            <a:pPr>
              <a:buNone/>
            </a:pPr>
            <a:r>
              <a:rPr lang="cs-CZ" dirty="0" smtClean="0"/>
              <a:t>                     samostatné enklávy na území Říše při cestě do  </a:t>
            </a:r>
          </a:p>
          <a:p>
            <a:pPr>
              <a:buNone/>
            </a:pPr>
            <a:r>
              <a:rPr lang="cs-CZ" dirty="0" smtClean="0"/>
              <a:t>                     Lucemburska</a:t>
            </a: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Co nechal vybudovat?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Pražské arcibiskupství</a:t>
            </a:r>
          </a:p>
          <a:p>
            <a:r>
              <a:rPr lang="cs-CZ" dirty="0" smtClean="0"/>
              <a:t>Katedrála sv. Víta</a:t>
            </a:r>
          </a:p>
          <a:p>
            <a:r>
              <a:rPr lang="cs-CZ" dirty="0" smtClean="0"/>
              <a:t>Nové město pražské</a:t>
            </a:r>
          </a:p>
          <a:p>
            <a:r>
              <a:rPr lang="cs-CZ" dirty="0" smtClean="0"/>
              <a:t>Univerzita</a:t>
            </a:r>
          </a:p>
          <a:p>
            <a:r>
              <a:rPr lang="cs-CZ" dirty="0" smtClean="0"/>
              <a:t>Kamenný most</a:t>
            </a:r>
          </a:p>
          <a:p>
            <a:r>
              <a:rPr lang="cs-CZ" dirty="0" smtClean="0"/>
              <a:t>Karlštejn a mnohé další hrady</a:t>
            </a:r>
          </a:p>
          <a:p>
            <a:r>
              <a:rPr lang="cs-CZ" dirty="0" smtClean="0"/>
              <a:t>Nechal zhotovit i české korunovační klenoty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Co napsal?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Zlatá bula Karla IV.</a:t>
            </a:r>
          </a:p>
          <a:p>
            <a:r>
              <a:rPr lang="cs-CZ" dirty="0" err="1" smtClean="0"/>
              <a:t>Maiestas</a:t>
            </a:r>
            <a:r>
              <a:rPr lang="cs-CZ" dirty="0" smtClean="0"/>
              <a:t> </a:t>
            </a:r>
            <a:r>
              <a:rPr lang="cs-CZ" dirty="0" err="1" smtClean="0"/>
              <a:t>Carolina</a:t>
            </a:r>
            <a:endParaRPr lang="cs-CZ" dirty="0" smtClean="0"/>
          </a:p>
          <a:p>
            <a:r>
              <a:rPr lang="cs-CZ" dirty="0" smtClean="0"/>
              <a:t>Autobiografie Vita </a:t>
            </a:r>
            <a:r>
              <a:rPr lang="cs-CZ" dirty="0" err="1" smtClean="0"/>
              <a:t>Caroli</a:t>
            </a:r>
            <a:endParaRPr lang="cs-CZ" dirty="0" smtClean="0"/>
          </a:p>
          <a:p>
            <a:r>
              <a:rPr lang="cs-CZ" dirty="0" smtClean="0"/>
              <a:t>Legenda o svatém Václavu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Karel IV.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uživatel\Pictures\Karel_IV__na_web_ISJ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556792"/>
            <a:ext cx="3960440" cy="4968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Karlštejn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 descr="C:\Users\uživatel\Pictures\KARLTE~1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1628800"/>
            <a:ext cx="6768752" cy="4608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Korunovační klenoty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 descr="C:\Users\uživatel\Pictures\121490-original-1zhel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69021" y="1760538"/>
            <a:ext cx="6805958" cy="45259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</TotalTime>
  <Words>258</Words>
  <Application>Microsoft Office PowerPoint</Application>
  <PresentationFormat>Předvádění na obrazovce (4:3)</PresentationFormat>
  <Paragraphs>67</Paragraphs>
  <Slides>10</Slides>
  <Notes>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Snímek 1</vt:lpstr>
      <vt:lpstr>Základní životopisná data</vt:lpstr>
      <vt:lpstr>Manželky a děti</vt:lpstr>
      <vt:lpstr>Získaná území</vt:lpstr>
      <vt:lpstr>Co nechal vybudovat?</vt:lpstr>
      <vt:lpstr>Co napsal?</vt:lpstr>
      <vt:lpstr>Karel IV.</vt:lpstr>
      <vt:lpstr>Karlštejn</vt:lpstr>
      <vt:lpstr>Korunovační klenoty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uživatel</cp:lastModifiedBy>
  <cp:revision>23</cp:revision>
  <dcterms:created xsi:type="dcterms:W3CDTF">2012-06-29T04:39:45Z</dcterms:created>
  <dcterms:modified xsi:type="dcterms:W3CDTF">2012-10-01T21:24:33Z</dcterms:modified>
</cp:coreProperties>
</file>