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6" r:id="rId4"/>
    <p:sldId id="259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dan.univerzita-online.cz/psychologi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Psychologie – základní dělení na disciplíny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Základy společenských věd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Psychologie – základní dělení na disciplíny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Psychologie a její dělení, základní, speciální a aplikované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psychologické vědy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Psyché – duše</a:t>
            </a:r>
          </a:p>
          <a:p>
            <a:r>
              <a:rPr lang="cs-CZ" dirty="0" smtClean="0"/>
              <a:t>Logos – řád, věda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 Věda o lidském chování. </a:t>
            </a:r>
          </a:p>
          <a:p>
            <a:pPr>
              <a:buNone/>
            </a:pPr>
            <a:endParaRPr lang="cs-CZ" dirty="0" smtClean="0"/>
          </a:p>
          <a:p>
            <a:pPr algn="just">
              <a:buNone/>
            </a:pPr>
            <a:r>
              <a:rPr lang="cs-CZ" dirty="0" smtClean="0"/>
              <a:t>    Zkoumá duševní jevy, jak působí v životě člověka, jak se v průběhu jeho života utvářejí a vyvíjejí. 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?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Psychologie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32000" y="2118519"/>
            <a:ext cx="5080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Dělení 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Systém psychologických věd se dělí do 3 skupin: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Základní psychologické vědy (teoretické)</a:t>
            </a:r>
          </a:p>
          <a:p>
            <a:r>
              <a:rPr lang="cs-CZ" dirty="0" smtClean="0"/>
              <a:t>Speciální psychologické vědy</a:t>
            </a:r>
          </a:p>
          <a:p>
            <a:r>
              <a:rPr lang="cs-CZ" dirty="0" smtClean="0"/>
              <a:t>Užité (aplikované) psychologické vědy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Základní psychologické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Obecná psychologie</a:t>
            </a:r>
          </a:p>
          <a:p>
            <a:r>
              <a:rPr lang="cs-CZ" dirty="0" smtClean="0"/>
              <a:t>Sociální psychologie</a:t>
            </a:r>
          </a:p>
          <a:p>
            <a:r>
              <a:rPr lang="cs-CZ" dirty="0" smtClean="0"/>
              <a:t>Vývojová (ontogenetická) psychologie</a:t>
            </a:r>
          </a:p>
          <a:p>
            <a:r>
              <a:rPr lang="cs-CZ" dirty="0" smtClean="0"/>
              <a:t>Psychologie osobnosti</a:t>
            </a:r>
          </a:p>
          <a:p>
            <a:r>
              <a:rPr lang="cs-CZ" dirty="0" smtClean="0"/>
              <a:t>Dějiny psychologie</a:t>
            </a:r>
          </a:p>
          <a:p>
            <a:r>
              <a:rPr lang="cs-CZ" dirty="0" smtClean="0"/>
              <a:t>Psychopatologie</a:t>
            </a:r>
          </a:p>
          <a:p>
            <a:r>
              <a:rPr lang="cs-CZ" dirty="0" smtClean="0"/>
              <a:t>Psychologická metodologie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Speciální psychologické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Psycholingvistika</a:t>
            </a:r>
          </a:p>
          <a:p>
            <a:r>
              <a:rPr lang="cs-CZ" dirty="0" smtClean="0"/>
              <a:t>Zoopsychologie</a:t>
            </a:r>
          </a:p>
          <a:p>
            <a:r>
              <a:rPr lang="cs-CZ" dirty="0" err="1" smtClean="0"/>
              <a:t>Farmakopsychologie</a:t>
            </a:r>
            <a:endParaRPr lang="cs-CZ" dirty="0" smtClean="0"/>
          </a:p>
          <a:p>
            <a:r>
              <a:rPr lang="cs-CZ" dirty="0" smtClean="0"/>
              <a:t>Psychometrie</a:t>
            </a:r>
          </a:p>
          <a:p>
            <a:r>
              <a:rPr lang="cs-CZ" dirty="0" err="1" smtClean="0"/>
              <a:t>Biopsychologie</a:t>
            </a:r>
            <a:endParaRPr lang="cs-CZ" dirty="0" smtClean="0"/>
          </a:p>
          <a:p>
            <a:r>
              <a:rPr lang="cs-CZ" dirty="0" smtClean="0"/>
              <a:t>atd.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Aplikované psychologické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Pedagogická psychologie</a:t>
            </a:r>
          </a:p>
          <a:p>
            <a:r>
              <a:rPr lang="cs-CZ" dirty="0" smtClean="0"/>
              <a:t>Psychologie práce</a:t>
            </a:r>
          </a:p>
          <a:p>
            <a:r>
              <a:rPr lang="cs-CZ" dirty="0" smtClean="0"/>
              <a:t>Forenzní (soudní) psychologie</a:t>
            </a:r>
          </a:p>
          <a:p>
            <a:r>
              <a:rPr lang="cs-CZ" dirty="0" smtClean="0"/>
              <a:t>Inženýrská psychologie</a:t>
            </a:r>
          </a:p>
          <a:p>
            <a:r>
              <a:rPr lang="cs-CZ" dirty="0" smtClean="0"/>
              <a:t>Poradenská psychologie</a:t>
            </a:r>
          </a:p>
          <a:p>
            <a:r>
              <a:rPr lang="cs-CZ" dirty="0" smtClean="0"/>
              <a:t>Psychologie sportu</a:t>
            </a:r>
          </a:p>
          <a:p>
            <a:r>
              <a:rPr lang="cs-CZ" dirty="0" smtClean="0"/>
              <a:t>atd.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http://dan.univerzita-online.cz/psychologie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195</Words>
  <Application>Microsoft Office PowerPoint</Application>
  <PresentationFormat>Předvádění na obrazovce (4:3)</PresentationFormat>
  <Paragraphs>60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Psychologie</vt:lpstr>
      <vt:lpstr>?</vt:lpstr>
      <vt:lpstr>Dělení psychologie</vt:lpstr>
      <vt:lpstr>Základní psychologické vědy</vt:lpstr>
      <vt:lpstr>Speciální psychologické vědy</vt:lpstr>
      <vt:lpstr>Aplikované psychologické vědy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19</cp:revision>
  <dcterms:created xsi:type="dcterms:W3CDTF">2012-06-29T04:39:45Z</dcterms:created>
  <dcterms:modified xsi:type="dcterms:W3CDTF">2012-10-01T21:28:30Z</dcterms:modified>
</cp:coreProperties>
</file>