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3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blog.veruce.cz/psychika/psychologie/temperament-2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548680"/>
            <a:ext cx="67056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Pojem osobnost z psychologického hlediska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Pojem osobnost z psychologického hlediska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Osobnost, rysy osobnosti, temperament, charakter, schopnosti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Osobnost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Individuální jednota biologických, sociálních i psychologických aspektů</a:t>
            </a:r>
          </a:p>
          <a:p>
            <a:r>
              <a:rPr lang="cs-CZ" dirty="0" smtClean="0"/>
              <a:t>Utvářena ve vztazích mezi lidmi a v nich se také projevuje</a:t>
            </a:r>
          </a:p>
          <a:p>
            <a:r>
              <a:rPr lang="cs-CZ" dirty="0" smtClean="0"/>
              <a:t>Vždy se jeví jako celek, všechny složky její struktury jsou vzájemně propojeny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Struktura osobnosti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Rysy osobnosti</a:t>
            </a:r>
          </a:p>
          <a:p>
            <a:r>
              <a:rPr lang="cs-CZ" dirty="0" smtClean="0"/>
              <a:t>Temperament</a:t>
            </a:r>
          </a:p>
          <a:p>
            <a:r>
              <a:rPr lang="cs-CZ" dirty="0" smtClean="0"/>
              <a:t>Charakter</a:t>
            </a:r>
          </a:p>
          <a:p>
            <a:r>
              <a:rPr lang="cs-CZ" dirty="0" smtClean="0"/>
              <a:t>Schopnosti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Rysy osobnosti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Extraverze</a:t>
            </a:r>
            <a:r>
              <a:rPr lang="cs-CZ" dirty="0" smtClean="0"/>
              <a:t>       X    introverze</a:t>
            </a:r>
          </a:p>
          <a:p>
            <a:r>
              <a:rPr lang="cs-CZ" dirty="0" smtClean="0"/>
              <a:t>Dominance     X    submise</a:t>
            </a:r>
          </a:p>
          <a:p>
            <a:r>
              <a:rPr lang="cs-CZ" dirty="0" smtClean="0"/>
              <a:t>Stabilita           X    labilita</a:t>
            </a:r>
          </a:p>
          <a:p>
            <a:r>
              <a:rPr lang="cs-CZ" dirty="0" smtClean="0"/>
              <a:t>Rozhodnost     X   nerozhodnost</a:t>
            </a:r>
          </a:p>
          <a:p>
            <a:r>
              <a:rPr lang="cs-CZ" dirty="0" smtClean="0"/>
              <a:t>Sebeovládání  X   nedostatek sebeovládání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Temperament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Temperament je vrozený a rozlišují se 4 základní typy:</a:t>
            </a:r>
          </a:p>
          <a:p>
            <a:r>
              <a:rPr lang="cs-CZ" dirty="0" smtClean="0"/>
              <a:t>Cholerik</a:t>
            </a:r>
          </a:p>
          <a:p>
            <a:r>
              <a:rPr lang="cs-CZ" dirty="0" smtClean="0"/>
              <a:t>Flegmatik</a:t>
            </a:r>
          </a:p>
          <a:p>
            <a:r>
              <a:rPr lang="cs-CZ" dirty="0" smtClean="0"/>
              <a:t>Sangvinik</a:t>
            </a:r>
          </a:p>
          <a:p>
            <a:r>
              <a:rPr lang="cs-CZ" dirty="0" smtClean="0"/>
              <a:t>Melancholik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Temperament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temperament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1700808"/>
            <a:ext cx="4968552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Charakter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Získává se výchovou, není vrozený, projevuje se ve vztazích:</a:t>
            </a:r>
          </a:p>
          <a:p>
            <a:r>
              <a:rPr lang="cs-CZ" dirty="0" smtClean="0"/>
              <a:t>Vztah k druhým lidem</a:t>
            </a:r>
          </a:p>
          <a:p>
            <a:r>
              <a:rPr lang="cs-CZ" dirty="0" smtClean="0"/>
              <a:t>Vztah k práci</a:t>
            </a:r>
          </a:p>
          <a:p>
            <a:r>
              <a:rPr lang="cs-CZ" dirty="0" smtClean="0"/>
              <a:t>Vztah k penězům</a:t>
            </a:r>
          </a:p>
          <a:p>
            <a:r>
              <a:rPr lang="cs-CZ" dirty="0" smtClean="0"/>
              <a:t>Vztah k okolnímu prostředí</a:t>
            </a:r>
          </a:p>
          <a:p>
            <a:r>
              <a:rPr lang="cs-CZ" dirty="0" smtClean="0"/>
              <a:t>Vztah k sobě samému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Nejsou zcela vrozené, rozvíjí se na základě vloh záměrným i bezděčným působením prostředí</a:t>
            </a:r>
          </a:p>
          <a:p>
            <a:r>
              <a:rPr lang="cs-CZ" dirty="0" smtClean="0"/>
              <a:t>Mimořádné schopnosti: nadání, talent, genialita</a:t>
            </a:r>
          </a:p>
          <a:p>
            <a:r>
              <a:rPr lang="cs-CZ" dirty="0" smtClean="0"/>
              <a:t>Základní dělení schopností: </a:t>
            </a:r>
            <a:r>
              <a:rPr lang="cs-CZ" dirty="0" err="1" smtClean="0"/>
              <a:t>senzomotorické</a:t>
            </a:r>
            <a:r>
              <a:rPr lang="cs-CZ" dirty="0" smtClean="0"/>
              <a:t> (tanec, fotbal, vyšívání…) a intelektové (inteligence, tvořivost)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http://blog.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veruce.cz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/psychika/psychologie/temperament-2/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228</Words>
  <Application>Microsoft Office PowerPoint</Application>
  <PresentationFormat>Předvádění na obrazovce (4:3)</PresentationFormat>
  <Paragraphs>59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Osobnost</vt:lpstr>
      <vt:lpstr>Struktura osobnosti</vt:lpstr>
      <vt:lpstr>Rysy osobnosti</vt:lpstr>
      <vt:lpstr>Temperament</vt:lpstr>
      <vt:lpstr>Temperament</vt:lpstr>
      <vt:lpstr>Charakter</vt:lpstr>
      <vt:lpstr>Schopnosti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17</cp:revision>
  <dcterms:created xsi:type="dcterms:W3CDTF">2012-06-29T04:39:45Z</dcterms:created>
  <dcterms:modified xsi:type="dcterms:W3CDTF">2012-10-01T21:32:45Z</dcterms:modified>
</cp:coreProperties>
</file>