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hospudka.net/8048/motivace-2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Motivace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Motivace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Motivy, potřeby, zájmy a záliby, návyky, perspektivy a cíle, hodnoty a postoje, city a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citové vztahy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Motivace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imagesCAL6HGFQ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916832"/>
            <a:ext cx="5688632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http://hospudka.net/8048/motivace-2/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Motivace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</a:t>
            </a:r>
          </a:p>
          <a:p>
            <a:pPr>
              <a:buNone/>
            </a:pPr>
            <a:r>
              <a:rPr lang="cs-CZ" dirty="0" smtClean="0"/>
              <a:t>    Souhrn činitelů (motivů), který jedince podněcuje, podporuje, aktivizuje, dodává mu energii k určité činnosti či chování k sobě i k ostatním, nebo naopak tuto jeho aktivitu tlumí a nerozvíjí.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Motivy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Potřeby</a:t>
            </a:r>
          </a:p>
          <a:p>
            <a:r>
              <a:rPr lang="cs-CZ" dirty="0" smtClean="0"/>
              <a:t>Zájmy a záliby</a:t>
            </a:r>
          </a:p>
          <a:p>
            <a:r>
              <a:rPr lang="cs-CZ" dirty="0" smtClean="0"/>
              <a:t>Návyky</a:t>
            </a:r>
          </a:p>
          <a:p>
            <a:r>
              <a:rPr lang="cs-CZ" dirty="0" smtClean="0"/>
              <a:t>Perspektivy a cíle</a:t>
            </a:r>
          </a:p>
          <a:p>
            <a:r>
              <a:rPr lang="cs-CZ" dirty="0" smtClean="0"/>
              <a:t>Hodnoty a postoje</a:t>
            </a:r>
          </a:p>
          <a:p>
            <a:r>
              <a:rPr lang="cs-CZ" dirty="0" smtClean="0"/>
              <a:t>City a citové vztahy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Potřeby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Potřeby fyziologické (kyslík, potrava, spánek…)</a:t>
            </a:r>
          </a:p>
          <a:p>
            <a:r>
              <a:rPr lang="cs-CZ" dirty="0" smtClean="0"/>
              <a:t>Potřeba jistoty a bezpečí</a:t>
            </a:r>
          </a:p>
          <a:p>
            <a:r>
              <a:rPr lang="cs-CZ" dirty="0" smtClean="0"/>
              <a:t>Potřeba činnosti</a:t>
            </a:r>
          </a:p>
          <a:p>
            <a:r>
              <a:rPr lang="cs-CZ" dirty="0" smtClean="0"/>
              <a:t>Potřeba sociální interakce</a:t>
            </a:r>
          </a:p>
          <a:p>
            <a:r>
              <a:rPr lang="cs-CZ" dirty="0" smtClean="0"/>
              <a:t>Potřeba výkonu a společenského uznání</a:t>
            </a:r>
          </a:p>
          <a:p>
            <a:r>
              <a:rPr lang="cs-CZ" dirty="0" smtClean="0"/>
              <a:t>Potřeba uskutečnit v životě určitý cíl 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Zájmy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Sportovní činnosti</a:t>
            </a:r>
          </a:p>
          <a:p>
            <a:r>
              <a:rPr lang="cs-CZ" dirty="0" smtClean="0"/>
              <a:t>Kulturní a vzdělávací činnosti</a:t>
            </a:r>
          </a:p>
          <a:p>
            <a:r>
              <a:rPr lang="cs-CZ" dirty="0" smtClean="0"/>
              <a:t>Činnosti ve vztahu k přírodě</a:t>
            </a:r>
          </a:p>
          <a:p>
            <a:r>
              <a:rPr lang="cs-CZ" dirty="0" smtClean="0"/>
              <a:t>Technické činnosti a počítače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Návyky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Získané způsoby chování a reagování v určitých situacích</a:t>
            </a:r>
          </a:p>
          <a:p>
            <a:r>
              <a:rPr lang="cs-CZ" dirty="0" smtClean="0"/>
              <a:t>Člověk se chová bezděčně, bez vědomého rozhodování</a:t>
            </a:r>
          </a:p>
          <a:p>
            <a:r>
              <a:rPr lang="cs-CZ" dirty="0" smtClean="0"/>
              <a:t>Usnadňují chování v běžných životních situacích (např. čištění zubů…)</a:t>
            </a:r>
          </a:p>
          <a:p>
            <a:r>
              <a:rPr lang="cs-CZ" dirty="0" smtClean="0"/>
              <a:t>Protikladem jsou zlozvyky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Perspektivy a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Od dílčích a krátkodobých až po celoživotní</a:t>
            </a:r>
          </a:p>
          <a:p>
            <a:r>
              <a:rPr lang="cs-CZ" dirty="0" smtClean="0"/>
              <a:t>Udávají směr životu člověka</a:t>
            </a:r>
          </a:p>
          <a:p>
            <a:r>
              <a:rPr lang="cs-CZ" dirty="0" smtClean="0"/>
              <a:t>Při jejich naplňování je třeba zdolat i řadu překážek, které prověřují osobnostní i volní vlastnosti jedince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Hodnoty a postoje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Každý má vlastní hierarchii hodnot, která určuje čemu před čím dává přednost (láska, zdraví, peníze, vzdělání…)</a:t>
            </a:r>
          </a:p>
          <a:p>
            <a:r>
              <a:rPr lang="cs-CZ" dirty="0" smtClean="0"/>
              <a:t>V postoji se odráží citové hodnocení konkrétního jevu (kladné, záporné…)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Vztek, strach, nenávist, radost…</a:t>
            </a:r>
          </a:p>
          <a:p>
            <a:r>
              <a:rPr lang="cs-CZ" dirty="0" smtClean="0"/>
              <a:t>Často vyplývají ze splnění nebo naopak nesplnění (frustrace) biologických či sociálních aspektů motivace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310</Words>
  <Application>Microsoft Office PowerPoint</Application>
  <PresentationFormat>Předvádění na obrazovce (4:3)</PresentationFormat>
  <Paragraphs>61</Paragraphs>
  <Slides>11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Motivace</vt:lpstr>
      <vt:lpstr>Motivy</vt:lpstr>
      <vt:lpstr>Potřeby</vt:lpstr>
      <vt:lpstr>Zájmy</vt:lpstr>
      <vt:lpstr>Návyky</vt:lpstr>
      <vt:lpstr>Perspektivy a cíle</vt:lpstr>
      <vt:lpstr>Hodnoty a postoje</vt:lpstr>
      <vt:lpstr>City</vt:lpstr>
      <vt:lpstr>Motivace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20</cp:revision>
  <dcterms:created xsi:type="dcterms:W3CDTF">2012-06-29T04:39:45Z</dcterms:created>
  <dcterms:modified xsi:type="dcterms:W3CDTF">2012-10-01T21:36:45Z</dcterms:modified>
</cp:coreProperties>
</file>