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poetrie.cz/index.php?idp=clanek.php&amp;idc=PK0010.php&amp;sub=Artantr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Základní chyby v sociální percepci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Základy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společenských věd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Základní chyby v sociální percepci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Halo efekt, logická chyba, vliv sociálního postavení, stereotypy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a předsudky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Sociální percepce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pPr algn="just"/>
            <a:r>
              <a:rPr lang="cs-CZ" dirty="0" smtClean="0"/>
              <a:t>Poznávání druhých je proces, v němž poznávající člověk vysuzuje z vnějších projevů druhého na jeho vnitřní psychické charakteristiky, aby mohl lépe reagovat ve vzájemném vztahu</a:t>
            </a:r>
          </a:p>
          <a:p>
            <a:pPr algn="just"/>
            <a:r>
              <a:rPr lang="cs-CZ" dirty="0" smtClean="0"/>
              <a:t>Často se při tom dopouští různých chyb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Chyby v sociální percepci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Haló efekt</a:t>
            </a:r>
          </a:p>
          <a:p>
            <a:r>
              <a:rPr lang="cs-CZ" dirty="0" smtClean="0"/>
              <a:t>Logická chyba</a:t>
            </a:r>
          </a:p>
          <a:p>
            <a:r>
              <a:rPr lang="cs-CZ" dirty="0" smtClean="0"/>
              <a:t>Vliv sociálního postavení</a:t>
            </a:r>
          </a:p>
          <a:p>
            <a:r>
              <a:rPr lang="cs-CZ" dirty="0" smtClean="0"/>
              <a:t>Stereotypy a předsudky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Haló efekt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Jediný nápadný rys na hodnoceném člověku „přezáří“ všechny ostatní rysy, které pak posuzujeme stejně pozitivně či negativně</a:t>
            </a:r>
          </a:p>
          <a:p>
            <a:r>
              <a:rPr lang="cs-CZ" dirty="0" smtClean="0"/>
              <a:t>Například dopustil-li se někdo trestného činu, přičítáme mu celou řadu negativních vlastností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Logická chyba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Na základě některých každodenních zkušeností se domníváme, že některé vlastnosti spolu „logicky“ souvisí</a:t>
            </a:r>
          </a:p>
          <a:p>
            <a:r>
              <a:rPr lang="cs-CZ" dirty="0" smtClean="0"/>
              <a:t>Například hloupá blondýna, tlustí lidé jsou líní, lidé nosící brýle jsou chytří…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Vliv sociálního postavení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Pokud známe sociální postavení toho, koho posuzujeme, zjišťujeme u něho neprávem ty vlastnosti, které jsou obvykle lidem v těchto postaveních přisuzovány</a:t>
            </a:r>
          </a:p>
          <a:p>
            <a:r>
              <a:rPr lang="cs-CZ" dirty="0" smtClean="0"/>
              <a:t>Například hloupý policista, chytrý právník, neschopný úředník, dokonalý učitel…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Stereotypy a předsudky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Obvykle mezi skupinami, každému příslušníku skupiny přičítány tytéž vlastnosti.</a:t>
            </a:r>
          </a:p>
          <a:p>
            <a:r>
              <a:rPr lang="cs-CZ" dirty="0" smtClean="0"/>
              <a:t>Předsudky většinou negativní, vzdorují logickým argumentům, mohou vést k diskriminaci</a:t>
            </a:r>
          </a:p>
          <a:p>
            <a:r>
              <a:rPr lang="cs-CZ" dirty="0" smtClean="0"/>
              <a:t>Například všichni Romové jsou nevzdělavatelní </a:t>
            </a:r>
            <a:r>
              <a:rPr lang="cs-CZ" smtClean="0"/>
              <a:t>a kradou…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Hloupá blondýna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reese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9792" y="1484784"/>
            <a:ext cx="3384376" cy="4752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poetrie.cz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/index.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php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?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idp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=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clanek.php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&amp;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idc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=PK0010.php&amp;sub=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Artantra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276</Words>
  <Application>Microsoft Office PowerPoint</Application>
  <PresentationFormat>Předvádění na obrazovce (4:3)</PresentationFormat>
  <Paragraphs>45</Paragraphs>
  <Slides>9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Snímek 1</vt:lpstr>
      <vt:lpstr>Sociální percepce</vt:lpstr>
      <vt:lpstr>Chyby v sociální percepci</vt:lpstr>
      <vt:lpstr>Haló efekt</vt:lpstr>
      <vt:lpstr>Logická chyba</vt:lpstr>
      <vt:lpstr>Vliv sociálního postavení</vt:lpstr>
      <vt:lpstr>Stereotypy a předsudky</vt:lpstr>
      <vt:lpstr>Hloupá blondýna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17</cp:revision>
  <dcterms:created xsi:type="dcterms:W3CDTF">2012-06-29T04:39:45Z</dcterms:created>
  <dcterms:modified xsi:type="dcterms:W3CDTF">2012-10-01T21:38:29Z</dcterms:modified>
</cp:coreProperties>
</file>