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old.vyvrhel.net/obrazek/21/kdo-neskace-neni-ce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Sociální skupiny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Sociální skupiny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Sociální skupina, klasifikace skupin, dav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Sociální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Je to dvě nebo více osob, které jsou ve vzájemných vztazích</a:t>
            </a:r>
          </a:p>
          <a:p>
            <a:r>
              <a:rPr lang="cs-CZ" dirty="0" smtClean="0"/>
              <a:t>Mezi členy skupiny je zapotřebí určitý kontakt, společné zkušenosti a cíle</a:t>
            </a:r>
          </a:p>
          <a:p>
            <a:r>
              <a:rPr lang="cs-CZ" dirty="0" smtClean="0"/>
              <a:t>Sociologie zkoumá charakter těchto svazků a provádí jejich klasifikaci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Klasifikace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Primární a sekundární </a:t>
            </a:r>
          </a:p>
          <a:p>
            <a:r>
              <a:rPr lang="cs-CZ" dirty="0" smtClean="0"/>
              <a:t>Formální a neformální </a:t>
            </a:r>
          </a:p>
          <a:p>
            <a:r>
              <a:rPr lang="cs-CZ" dirty="0" smtClean="0"/>
              <a:t>Podle velikosti </a:t>
            </a:r>
          </a:p>
          <a:p>
            <a:r>
              <a:rPr lang="cs-CZ" dirty="0" smtClean="0"/>
              <a:t>Podle stability</a:t>
            </a:r>
          </a:p>
          <a:p>
            <a:r>
              <a:rPr lang="cs-CZ" dirty="0" smtClean="0"/>
              <a:t>Podle stejnorodosti</a:t>
            </a:r>
          </a:p>
          <a:p>
            <a:r>
              <a:rPr lang="cs-CZ" dirty="0" smtClean="0"/>
              <a:t>Podle soudržnosti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Dav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Specifická skupina sekundární</a:t>
            </a:r>
          </a:p>
          <a:p>
            <a:r>
              <a:rPr lang="cs-CZ" dirty="0" smtClean="0"/>
              <a:t>Přechodné shromáždění většího množství lidí na určitém místě</a:t>
            </a:r>
          </a:p>
          <a:p>
            <a:r>
              <a:rPr lang="cs-CZ" dirty="0" smtClean="0"/>
              <a:t>Projevuje se výrazně sugesce a napodobování</a:t>
            </a:r>
          </a:p>
          <a:p>
            <a:r>
              <a:rPr lang="cs-CZ" dirty="0" smtClean="0"/>
              <a:t>Uplatňují se zde primitivní, ale silné pudy a emoce</a:t>
            </a:r>
          </a:p>
          <a:p>
            <a:r>
              <a:rPr lang="cs-CZ" dirty="0" smtClean="0"/>
              <a:t>V anonymitě davu vzniká pocit moci a zároveň bezpečí</a:t>
            </a:r>
          </a:p>
          <a:p>
            <a:r>
              <a:rPr lang="cs-CZ" dirty="0" smtClean="0"/>
              <a:t>Klesá průměrná inteligence jednotlivců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Dav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Člověk se v davu chová tak, jak by se nikdy nechoval, kdyby byl sám</a:t>
            </a:r>
          </a:p>
          <a:p>
            <a:r>
              <a:rPr lang="cs-CZ" dirty="0" smtClean="0"/>
              <a:t>Lidé jsou v bezprostředním kontaktu a reagují na stejné podněty shodným nebo podobným způsobem</a:t>
            </a:r>
          </a:p>
          <a:p>
            <a:r>
              <a:rPr lang="cs-CZ" dirty="0" smtClean="0"/>
              <a:t>Například „kdo neskáče není Čech…“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Hop, </a:t>
            </a:r>
            <a:r>
              <a:rPr lang="cs-CZ" dirty="0" err="1" smtClean="0"/>
              <a:t>hop</a:t>
            </a:r>
            <a:r>
              <a:rPr lang="cs-CZ" dirty="0" smtClean="0"/>
              <a:t>, </a:t>
            </a:r>
            <a:r>
              <a:rPr lang="cs-CZ" dirty="0" err="1" smtClean="0"/>
              <a:t>hop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kdo-neskace-neni-cech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628800"/>
            <a:ext cx="6624736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http://old.vyvrhel.net/obrazek/21/kdo-neskace-neni-cech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207</Words>
  <Application>Microsoft Office PowerPoint</Application>
  <PresentationFormat>Předvádění na obrazovce (4:3)</PresentationFormat>
  <Paragraphs>46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Sociální skupina</vt:lpstr>
      <vt:lpstr>Klasifikace skupin</vt:lpstr>
      <vt:lpstr>Dav I</vt:lpstr>
      <vt:lpstr>Dav II</vt:lpstr>
      <vt:lpstr>Hop, hop, hop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16</cp:revision>
  <dcterms:created xsi:type="dcterms:W3CDTF">2012-06-29T04:39:45Z</dcterms:created>
  <dcterms:modified xsi:type="dcterms:W3CDTF">2012-10-01T21:40:05Z</dcterms:modified>
</cp:coreProperties>
</file>