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vinky.cz/cestovani/196628-za-vinnetouem-a-old-shatterhandem-na-jadran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Proces socializace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Proces socializace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Socializace, sociální učení, napodobování, učení sociálním zpevňováním, identifikace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Socializace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Člověk je tvor společenský</a:t>
            </a:r>
          </a:p>
          <a:p>
            <a:r>
              <a:rPr lang="cs-CZ" dirty="0" smtClean="0"/>
              <a:t>Dítě by se bez společenského prostředí nestalo člověkem (vlčí děti)</a:t>
            </a:r>
          </a:p>
          <a:p>
            <a:r>
              <a:rPr lang="cs-CZ" dirty="0" smtClean="0"/>
              <a:t>Socializace je proces, jímž se dítě stává členem lidské společnosti</a:t>
            </a:r>
          </a:p>
          <a:p>
            <a:r>
              <a:rPr lang="cs-CZ" dirty="0" smtClean="0"/>
              <a:t>Působí na něj rodina, škola, třída, kamarádi, zájmové kroužky, masmédia…</a:t>
            </a:r>
          </a:p>
          <a:p>
            <a:r>
              <a:rPr lang="cs-CZ" dirty="0" smtClean="0"/>
              <a:t>Podstatou je osvojení takového chování, které určitá historická společnost požaduje po svých členech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Sociální 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Je naplňováno v několika základních formách:</a:t>
            </a:r>
          </a:p>
          <a:p>
            <a:endParaRPr lang="cs-CZ" dirty="0" smtClean="0"/>
          </a:p>
          <a:p>
            <a:r>
              <a:rPr lang="cs-CZ" dirty="0" smtClean="0"/>
              <a:t>Napodobování</a:t>
            </a:r>
          </a:p>
          <a:p>
            <a:r>
              <a:rPr lang="cs-CZ" dirty="0" smtClean="0"/>
              <a:t>Sociální zpevňování</a:t>
            </a:r>
          </a:p>
          <a:p>
            <a:r>
              <a:rPr lang="cs-CZ" dirty="0" smtClean="0"/>
              <a:t>Identifikace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Napodobování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Vyskytuje se již u zvířat</a:t>
            </a:r>
          </a:p>
          <a:p>
            <a:r>
              <a:rPr lang="cs-CZ" dirty="0" smtClean="0"/>
              <a:t>Děti se učí nápodobou řeči, mimice, gestům…</a:t>
            </a:r>
          </a:p>
          <a:p>
            <a:r>
              <a:rPr lang="cs-CZ" dirty="0" smtClean="0"/>
              <a:t>Hry na maminku či na školu jsou také napodobováním</a:t>
            </a:r>
          </a:p>
          <a:p>
            <a:r>
              <a:rPr lang="cs-CZ" dirty="0" smtClean="0"/>
              <a:t>Funguje i u dospělých (módní průmysl)</a:t>
            </a:r>
          </a:p>
          <a:p>
            <a:r>
              <a:rPr lang="cs-CZ" dirty="0" smtClean="0"/>
              <a:t>Je nejsnazším východiskem v situaci, která je pro člověka nová a on si s ní neví rady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Učení sociálním zpevňováním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Děje se prostřednictvím odměn a trestů</a:t>
            </a:r>
          </a:p>
          <a:p>
            <a:endParaRPr lang="cs-CZ" dirty="0" smtClean="0"/>
          </a:p>
          <a:p>
            <a:r>
              <a:rPr lang="cs-CZ" dirty="0" smtClean="0"/>
              <a:t>Sociální odměnou jsou různé pochvaly, projevy uznání, sympatie, lásky…</a:t>
            </a:r>
          </a:p>
          <a:p>
            <a:r>
              <a:rPr lang="cs-CZ" dirty="0" smtClean="0"/>
              <a:t>Sociálním trestem jsou projevy nesouhlasu, odmítnutí, pohrůžky zavržení…</a:t>
            </a:r>
            <a:endParaRPr lang="cs-CZ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Odměna je efektivnější než trest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Identifikace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cs-CZ" dirty="0" smtClean="0"/>
              <a:t>Jde o ztotožnění s nějakým vzorem či ideálem (otec, učitel, hrdina filmu…) k němuž má jedinec kladný vztah a chce se mu připodobnit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Na rozdíl od klasického napodobování jde o ztotožnění s vnitřními charakteristikami (statečnost, dobrosrdečnost, cílevědomost…)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Každý člověk se s </a:t>
            </a:r>
            <a:r>
              <a:rPr lang="cs-CZ" smtClean="0"/>
              <a:t>někým identifikuje</a:t>
            </a:r>
          </a:p>
          <a:p>
            <a:pPr lvl="1">
              <a:buFont typeface="Arial" pitchFamily="34" charset="0"/>
              <a:buChar char="•"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Moje vzory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Users\uživatel\Pictures\208950-original1-25u0a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1628800"/>
            <a:ext cx="4968552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http://www.novinky.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cestovani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/196628-za-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vinnetouem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old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shatterhandem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-na-jadran.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html</a:t>
            </a:r>
            <a:endParaRPr lang="cs-CZ" sz="200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289</Words>
  <Application>Microsoft Office PowerPoint</Application>
  <PresentationFormat>Předvádění na obrazovce (4:3)</PresentationFormat>
  <Paragraphs>53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Socializace</vt:lpstr>
      <vt:lpstr>Sociální učení</vt:lpstr>
      <vt:lpstr>Napodobování</vt:lpstr>
      <vt:lpstr>Učení sociálním zpevňováním</vt:lpstr>
      <vt:lpstr>Identifikace</vt:lpstr>
      <vt:lpstr>Moje vzory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21</cp:revision>
  <dcterms:created xsi:type="dcterms:W3CDTF">2012-06-29T04:39:45Z</dcterms:created>
  <dcterms:modified xsi:type="dcterms:W3CDTF">2012-10-01T21:41:41Z</dcterms:modified>
</cp:coreProperties>
</file>