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stationhades.blogspot.cz/2010/04/att-tomma-en-giftbagare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err="1" smtClean="0">
                <a:latin typeface="Calibri" pitchFamily="34" charset="0"/>
              </a:rPr>
              <a:t>Sokratés</a:t>
            </a:r>
            <a:r>
              <a:rPr lang="cs-CZ" sz="3600" dirty="0" smtClean="0">
                <a:latin typeface="Calibri" pitchFamily="34" charset="0"/>
              </a:rPr>
              <a:t>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Základy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společenských věd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Sokratés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4.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Život Sokrata, Dialogy, maieutika,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daimonion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, Vím, že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nic nevím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Život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469 – 399 př. n. l., athénský filozof</a:t>
            </a:r>
          </a:p>
          <a:p>
            <a:r>
              <a:rPr lang="cs-CZ" dirty="0" smtClean="0"/>
              <a:t>syn sochaře a porodní báby</a:t>
            </a:r>
          </a:p>
          <a:p>
            <a:r>
              <a:rPr lang="cs-CZ" dirty="0" smtClean="0"/>
              <a:t>manželka svárlivá Xantipa</a:t>
            </a:r>
          </a:p>
          <a:p>
            <a:r>
              <a:rPr lang="cs-CZ" dirty="0" smtClean="0"/>
              <a:t>vyučoval bezplatně, byl živ z pohostinnosti svých žáků a přátel</a:t>
            </a:r>
          </a:p>
          <a:p>
            <a:r>
              <a:rPr lang="cs-CZ" dirty="0" smtClean="0"/>
              <a:t>na sklonku života obviněn z podrývání demokracie, kažení mládeže, zavádění nových</a:t>
            </a:r>
            <a:r>
              <a:rPr lang="cs-CZ" dirty="0"/>
              <a:t> </a:t>
            </a:r>
            <a:r>
              <a:rPr lang="cs-CZ" dirty="0" smtClean="0"/>
              <a:t>božstev</a:t>
            </a:r>
          </a:p>
          <a:p>
            <a:r>
              <a:rPr lang="cs-CZ" dirty="0" smtClean="0"/>
              <a:t>donucen spáchat sebevraždu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Jeho činnost spočívala výlučně v rozhovorech s občany, takže se od něho nedochovala ani řádka</a:t>
            </a:r>
          </a:p>
          <a:p>
            <a:r>
              <a:rPr lang="cs-CZ" dirty="0" smtClean="0"/>
              <a:t>O jeho myšlenkách a působení víme jen díky jeho žáku Platónovi</a:t>
            </a:r>
          </a:p>
          <a:p>
            <a:r>
              <a:rPr lang="cs-CZ" dirty="0" smtClean="0"/>
              <a:t>Platón sepsal Obranu Sokratovu a Dialogy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Významné myšlenky a termíny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Sokratovská metoda kladení otázek</a:t>
            </a:r>
          </a:p>
          <a:p>
            <a:r>
              <a:rPr lang="cs-CZ" dirty="0" smtClean="0"/>
              <a:t>Maieutika – porodnické umění</a:t>
            </a:r>
          </a:p>
          <a:p>
            <a:r>
              <a:rPr lang="cs-CZ" dirty="0" smtClean="0"/>
              <a:t>Etický intelektualismus – vědění vede ke ctnosti a mravnosti</a:t>
            </a:r>
          </a:p>
          <a:p>
            <a:r>
              <a:rPr lang="cs-CZ" dirty="0" err="1" smtClean="0"/>
              <a:t>Daimonion</a:t>
            </a:r>
            <a:r>
              <a:rPr lang="cs-CZ" dirty="0" smtClean="0"/>
              <a:t> – jakýsi božský vnitřní hlas v nás poučující a varující v rozličných situacích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Citáty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Vím, že nic nevím.</a:t>
            </a:r>
          </a:p>
          <a:p>
            <a:r>
              <a:rPr lang="cs-CZ" dirty="0" smtClean="0"/>
              <a:t>Lidský život není nic jiného, než řetěz zameškaných příležitostí.</a:t>
            </a:r>
          </a:p>
          <a:p>
            <a:r>
              <a:rPr lang="cs-CZ" dirty="0" smtClean="0"/>
              <a:t>Nemá být koráb zakotven jedinou kotvou a život na jediné naději.</a:t>
            </a:r>
          </a:p>
          <a:p>
            <a:r>
              <a:rPr lang="cs-CZ" dirty="0" smtClean="0"/>
              <a:t>Jenom se žeňte, beze všeho. Dostaneš-li dobrou ženu, budeš výjimkou, dostaneš-li zlou, zůstaneš filozofem.</a:t>
            </a: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Sokratés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socrates.gif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1760538"/>
            <a:ext cx="3312368" cy="4525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http://stationhades.blogspot.cz/2010/04/att-tomma-en-giftbagare.html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243</Words>
  <Application>Microsoft Office PowerPoint</Application>
  <PresentationFormat>Předvádění na obrazovce (4:3)</PresentationFormat>
  <Paragraphs>45</Paragraphs>
  <Slides>7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Snímek 1</vt:lpstr>
      <vt:lpstr>Život</vt:lpstr>
      <vt:lpstr>Dílo</vt:lpstr>
      <vt:lpstr>Významné myšlenky a termíny</vt:lpstr>
      <vt:lpstr>Citáty</vt:lpstr>
      <vt:lpstr>Sokratés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19</cp:revision>
  <dcterms:created xsi:type="dcterms:W3CDTF">2012-06-29T04:39:45Z</dcterms:created>
  <dcterms:modified xsi:type="dcterms:W3CDTF">2012-10-01T21:44:57Z</dcterms:modified>
</cp:coreProperties>
</file>