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70" r:id="rId6"/>
    <p:sldId id="268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letadlo&amp;hl=cs&amp;client=firefox-a&amp;hs=bDK&amp;rls=org.mozilla:cs:official&amp;prmd=imvns&amp;tbm=isch&amp;tbo=u&amp;source=univ&amp;sa=X&amp;ei=nG0qUJKVJYWSswbW5IGYCw&amp;ved=0CF8QsAQ&amp;biw=1150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bus&amp;oe=utf-8&amp;aq=t&amp;rls=org.mozilla:cs:official&amp;client=firefox-a&amp;um=1&amp;ie=UTF-8&amp;hl=cs&amp;tbm=isch&amp;source=og&amp;sa=N&amp;tab=wi&amp;ei=lIQqUPb5JcXBswbzzoDQCA&amp;biw=1150&amp;bih=600&amp;sei=l4QqUJjMGo7ssgarnYCABw" TargetMode="External"/><Relationship Id="rId5" Type="http://schemas.openxmlformats.org/officeDocument/2006/relationships/hyperlink" Target="https://www.google.cz/search?q=train&amp;oe=utf-8&amp;aq=t&amp;rls=org.mozilla:cs:official&amp;client=firefox-a&amp;um=1&amp;ie=UTF-8&amp;hl=cs&amp;tbm=isch&amp;source=og&amp;sa=N&amp;tab=wi&amp;ei=yYEqUNmqFtCO4gST14GQCw&amp;biw=1150&amp;bih=600&amp;sei=04EqUIy9Bu7S4QTm7YHwCA" TargetMode="External"/><Relationship Id="rId4" Type="http://schemas.openxmlformats.org/officeDocument/2006/relationships/hyperlink" Target="https://www.google.cz/search?q=kalend%C3%A1%C5%99&amp;oe=utf-8&amp;aq=t&amp;rls=org.mozilla:cs:official&amp;client=firefox-a&amp;um=1&amp;ie=UTF-8&amp;hl=cs&amp;tbm=isch&amp;source=og&amp;sa=N&amp;tab=wi&amp;ei=VvEpUJH5DJKQ4gSi5YDIBg&amp;biw=1150&amp;bih=600&amp;sei=WPEpUM30NujP4QSh2IC4B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528" y="404664"/>
            <a:ext cx="79928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Budoucnost vyjádřená přítomnými časy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Budoucnost vyjádřená přítomnými časy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užití přítomných časů ve smyslu budoucím. 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28180"/>
          </a:xfrm>
        </p:spPr>
        <p:txBody>
          <a:bodyPr>
            <a:normAutofit fontScale="90000"/>
          </a:bodyPr>
          <a:lstStyle/>
          <a:p>
            <a:r>
              <a:rPr lang="cs-CZ" sz="3900" b="1" u="sng" dirty="0" smtClean="0"/>
              <a:t>Budoucnost vyjádřená přítomnými časy</a:t>
            </a:r>
            <a:endParaRPr lang="cs-CZ" sz="39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29728"/>
          </a:xfrm>
        </p:spPr>
        <p:txBody>
          <a:bodyPr/>
          <a:lstStyle/>
          <a:p>
            <a:pPr algn="just">
              <a:lnSpc>
                <a:spcPts val="3900"/>
              </a:lnSpc>
              <a:buFontTx/>
              <a:buChar char="-"/>
            </a:pPr>
            <a:r>
              <a:rPr lang="cs-CZ" dirty="0" smtClean="0"/>
              <a:t>kromě základního užití přítomného prostého a</a:t>
            </a:r>
          </a:p>
          <a:p>
            <a:pPr algn="just">
              <a:lnSpc>
                <a:spcPts val="3900"/>
              </a:lnSpc>
              <a:buNone/>
            </a:pPr>
            <a:r>
              <a:rPr lang="cs-CZ" dirty="0" smtClean="0"/>
              <a:t>přítomného průběhového času lze v některých</a:t>
            </a:r>
          </a:p>
          <a:p>
            <a:pPr algn="just">
              <a:lnSpc>
                <a:spcPts val="3900"/>
              </a:lnSpc>
              <a:buNone/>
            </a:pPr>
            <a:r>
              <a:rPr lang="cs-CZ" dirty="0" smtClean="0"/>
              <a:t>situacích těmito časy vyjádřit též budoucnost.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4005064"/>
            <a:ext cx="122413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C:\Users\Pavel\Desktop\jj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363318"/>
            <a:ext cx="3816424" cy="2270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Přítomný čas průběhový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vyjadřuje pevné, neměnitelné plány do budoucna, které jsou již zařízené. Obvykle se jedná o blízkou budoucnost.</a:t>
            </a:r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i="1" dirty="0" smtClean="0"/>
              <a:t>I‘m flying to Spain next week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		mám koupenou letenku, </a:t>
            </a:r>
          </a:p>
          <a:p>
            <a:pPr>
              <a:buNone/>
            </a:pPr>
            <a:r>
              <a:rPr lang="cs-CZ" dirty="0" smtClean="0"/>
              <a:t>zajištěné ubytování atd.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2.google.com/images?q=tbn:ANd9GcQbx4nxdyKdSHLGDLo6Bx-kKycCuk6tPioyXA2orlMJeRF6wOi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437112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Šipka doprava 7"/>
          <p:cNvSpPr/>
          <p:nvPr/>
        </p:nvSpPr>
        <p:spPr>
          <a:xfrm>
            <a:off x="683568" y="4509120"/>
            <a:ext cx="576064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i="1" dirty="0" smtClean="0"/>
              <a:t>We‘re playing football at the weekend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dirty="0" smtClean="0"/>
              <a:t>např. pokud jsme domluveni, že se v sobotu ve tři hodiny sejdeme a zahrajeme si</a:t>
            </a:r>
          </a:p>
          <a:p>
            <a:pPr>
              <a:buNone/>
            </a:pPr>
            <a:endParaRPr lang="cs-CZ" i="1" dirty="0" smtClean="0"/>
          </a:p>
          <a:p>
            <a:pPr>
              <a:buFont typeface="Wingdings" pitchFamily="2" charset="2"/>
              <a:buChar char="ü"/>
            </a:pPr>
            <a:r>
              <a:rPr lang="en-US" i="1" dirty="0" smtClean="0"/>
              <a:t>I‘m going to the dentist tomorrow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		jsem objednaný</a:t>
            </a:r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i="1" dirty="0" smtClean="0"/>
              <a:t>They‘re meeting their friends tomorrow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		domluvili se s přáteli a jdou např. v 5 hodin odpoledne na kávu, nebo večer do divadla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Šipka doprava 5"/>
          <p:cNvSpPr/>
          <p:nvPr/>
        </p:nvSpPr>
        <p:spPr>
          <a:xfrm>
            <a:off x="683568" y="3429000"/>
            <a:ext cx="576064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683568" y="1412776"/>
            <a:ext cx="576064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755576" y="5013176"/>
            <a:ext cx="576064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rg_hi" descr="https://encrypted-tbn2.google.com/images?q=tbn:ANd9GcR-Sm5YDmoO942mLGW9vtzUgmPSsa5O9PD-R5P3JlIRkbmRvvLmH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636912"/>
            <a:ext cx="172819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Přítomný čas prostý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/>
          <a:lstStyle/>
          <a:p>
            <a:pPr>
              <a:buFontTx/>
              <a:buChar char="-"/>
            </a:pPr>
            <a:r>
              <a:rPr lang="cs-CZ" sz="3100" dirty="0" smtClean="0"/>
              <a:t>jízdní řády, rozvrhy, časové plány, programy</a:t>
            </a:r>
          </a:p>
          <a:p>
            <a:pPr>
              <a:buNone/>
            </a:pPr>
            <a:r>
              <a:rPr lang="cs-CZ" sz="3100" dirty="0" smtClean="0"/>
              <a:t>divadel a kin atd. Jedná se totiž o děj, který</a:t>
            </a:r>
          </a:p>
          <a:p>
            <a:pPr>
              <a:buNone/>
            </a:pPr>
            <a:r>
              <a:rPr lang="cs-CZ" sz="3100" dirty="0" smtClean="0"/>
              <a:t>probíhá pravidelně (film v kině dávají každý den</a:t>
            </a:r>
          </a:p>
          <a:p>
            <a:pPr>
              <a:buNone/>
            </a:pPr>
            <a:r>
              <a:rPr lang="cs-CZ" sz="3100" dirty="0" smtClean="0"/>
              <a:t>ve stejnou dobu), avšak my ho můžeme vnímat</a:t>
            </a:r>
          </a:p>
          <a:p>
            <a:pPr>
              <a:buNone/>
            </a:pPr>
            <a:r>
              <a:rPr lang="cs-CZ" sz="3100" dirty="0" smtClean="0"/>
              <a:t>jako budoucnost (protože do kina půjdeme zítra).</a:t>
            </a:r>
          </a:p>
          <a:p>
            <a:pPr>
              <a:buNone/>
            </a:pPr>
            <a:endParaRPr lang="cs-CZ" sz="2800" dirty="0" smtClean="0"/>
          </a:p>
          <a:p>
            <a:pPr>
              <a:buFont typeface="Wingdings" pitchFamily="2" charset="2"/>
              <a:buChar char="ü"/>
            </a:pPr>
            <a:r>
              <a:rPr lang="cs-CZ" sz="3100" dirty="0" smtClean="0"/>
              <a:t> </a:t>
            </a:r>
            <a:r>
              <a:rPr lang="en-US" sz="3100" i="1" dirty="0" smtClean="0"/>
              <a:t>The train leaves at 7.20 am.</a:t>
            </a:r>
          </a:p>
          <a:p>
            <a:pPr>
              <a:buNone/>
            </a:pPr>
            <a:r>
              <a:rPr lang="cs-CZ" sz="3100" dirty="0" smtClean="0"/>
              <a:t>	Vlak odjede (odjíždí) v 7.20 ráno.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0.google.com/images?q=tbn:ANd9GcQl2NdJ6NxCRHildbIj924QqG8xW03b1jaRyBR5_dbFwAced8lOj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509120"/>
            <a:ext cx="237626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i="1" dirty="0" smtClean="0"/>
              <a:t>The film starts at 5 pm</a:t>
            </a:r>
            <a:r>
              <a:rPr lang="en-US" dirty="0" smtClean="0"/>
              <a:t>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Film začne (začíná) v 5 odpoledne.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i="1" dirty="0" smtClean="0"/>
              <a:t>The bus leaves at 6.30 am</a:t>
            </a:r>
            <a:r>
              <a:rPr lang="en-US" dirty="0" smtClean="0"/>
              <a:t>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Autobus odjede (odjíždí) v půl 7 ráno.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i="1" dirty="0" smtClean="0"/>
              <a:t>School starts at 8 o‘clock</a:t>
            </a:r>
            <a:r>
              <a:rPr lang="en-US" dirty="0" smtClean="0"/>
              <a:t>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Škola začne (začíná) v 8 hodin.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TFbRURFppKe2HF235FPMu9OPUgU_RBjruSYkbuWVVZelPfDq89H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196752"/>
            <a:ext cx="288032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www.google.cz/search?q=letadlo&amp;hl=cs&amp;client=firefox-a&amp;hs=bDK&amp;rls=org.mozilla:cs:official&amp;prmd=imvns&amp;tbm=isch&amp;tbo=u&amp;source=univ&amp;sa=X&amp;ei=nG0qUJKVJYWSswbW5IGYCw&amp;ved=0CF8QsAQ&amp;biw=1150&amp;bih=600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kalend%C3%A1%C5%99&amp;oe=utf-8&amp;aq=t&amp;rls=org.mozilla:cs:official&amp;client=firefox-a&amp;um=1&amp;ie=UTF-8&amp;hl=cs&amp;tbm=isch&amp;source=og&amp;sa=N&amp;tab=wi&amp;ei=VvEpUJH5DJKQ4gSi5YDIBg&amp;biw=1150&amp;bih=600&amp;sei=WPEpUM30NujP4QSh2IC4BQ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https://www.google.cz/search?q=train&amp;oe=utf-8&amp;aq=t&amp;rls=org.mozilla:cs:official&amp;client=firefox-a&amp;um=1&amp;ie=UTF-8&amp;hl=cs&amp;tbm=isch&amp;source=og&amp;sa=N&amp;tab=wi&amp;ei=yYEqUNmqFtCO4gST14GQCw&amp;biw=1150&amp;bih=600&amp;sei=04EqUIy9Bu7S4QTm7YHwCA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https://www.google.cz/search?q=bus&amp;oe=utf-8&amp;aq=t&amp;rls=org.mozilla:cs:official&amp;client=firefox-a&amp;um=1&amp;ie=UTF-8&amp;hl=cs&amp;tbm=isch&amp;source=og&amp;sa=N&amp;tab=wi&amp;ei=lIQqUPb5JcXBswbzzoDQCA&amp;biw=1150&amp;bih=600&amp;sei=l4QqUJjMGo7ssgarnYCABw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244</Words>
  <Application>Microsoft Office PowerPoint</Application>
  <PresentationFormat>Předvádění na obrazovce (4:3)</PresentationFormat>
  <Paragraphs>61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Budoucnost vyjádřená přítomnými časy</vt:lpstr>
      <vt:lpstr>Přítomný čas průběhový</vt:lpstr>
      <vt:lpstr>Snímek 4</vt:lpstr>
      <vt:lpstr>Přítomný čas prostý</vt:lpstr>
      <vt:lpstr>Snímek 6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41</cp:revision>
  <dcterms:created xsi:type="dcterms:W3CDTF">2012-06-29T04:39:45Z</dcterms:created>
  <dcterms:modified xsi:type="dcterms:W3CDTF">2012-08-15T21:08:41Z</dcterms:modified>
</cp:coreProperties>
</file>