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78" r:id="rId4"/>
    <p:sldId id="260" r:id="rId5"/>
    <p:sldId id="268" r:id="rId6"/>
    <p:sldId id="263" r:id="rId7"/>
    <p:sldId id="272" r:id="rId8"/>
    <p:sldId id="273" r:id="rId9"/>
    <p:sldId id="276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Minulý čas prostý - test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Minulý čas prostý – test (past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první, 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minulého času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prostého a nepravidelných sloves.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</a:t>
            </a: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zdrojů autora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</a:t>
            </a:r>
            <a:r>
              <a:rPr lang="cs-CZ" smtClean="0"/>
              <a:t>	</a:t>
            </a:r>
            <a:r>
              <a:rPr lang="en-US" u="sng" smtClean="0"/>
              <a:t>Put the verbs in brackets into the correct form (past simple)</a:t>
            </a:r>
            <a:r>
              <a:rPr lang="en-US" smtClean="0"/>
              <a:t>:</a:t>
            </a:r>
          </a:p>
          <a:p>
            <a:pPr>
              <a:buNone/>
            </a:pPr>
            <a:endParaRPr lang="cs-CZ" sz="8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1a) Yesterday, I ……………………….. (get up) at 6.30.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2a) Why ………………….. you …..…………….. (do) it?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3a) We ……………………………… (not/wait) for him.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4a) When ……..……. they …………………….. (arrive)?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04664"/>
            <a:ext cx="874443" cy="74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5a) She …………………….……… (not/buy) the coat yesterday, she ……….………… (buy) it last week.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6a) …………..……. </a:t>
            </a:r>
            <a:r>
              <a:rPr lang="cs-CZ" dirty="0" smtClean="0"/>
              <a:t>he </a:t>
            </a:r>
            <a:r>
              <a:rPr lang="en-US" dirty="0" smtClean="0"/>
              <a:t>….…………………. (come) late?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7a) Jane and I …………………….………… (play) tennis yesterday and I …………………….…………. (win).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8a) In summer, we …………………………….. (spend) some time in Italy.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9a) She ………………………… (meet) her friend yesterday.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10a) J. R. R. Tolkien …………………………………………. (write) </a:t>
            </a:r>
            <a:r>
              <a:rPr lang="en-US" i="1" dirty="0" smtClean="0"/>
              <a:t>The Lord of the Rings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US" u="sng" dirty="0" smtClean="0"/>
              <a:t>Write the past tense</a:t>
            </a:r>
            <a:r>
              <a:rPr lang="cs-CZ" u="sng" dirty="0" smtClean="0"/>
              <a:t>s</a:t>
            </a:r>
            <a:r>
              <a:rPr lang="en-US" u="sng" dirty="0" smtClean="0"/>
              <a:t> of these irregular verbs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6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1b) make - </a:t>
            </a:r>
            <a:r>
              <a:rPr lang="cs-CZ" dirty="0" smtClean="0"/>
              <a:t>			</a:t>
            </a:r>
            <a:r>
              <a:rPr lang="en-US" dirty="0" smtClean="0"/>
              <a:t>6b) come –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2b) give - </a:t>
            </a:r>
            <a:r>
              <a:rPr lang="cs-CZ" dirty="0" smtClean="0"/>
              <a:t>				</a:t>
            </a:r>
            <a:r>
              <a:rPr lang="en-US" dirty="0" smtClean="0"/>
              <a:t>7b) go –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3b) take - </a:t>
            </a:r>
            <a:r>
              <a:rPr lang="cs-CZ" dirty="0" smtClean="0"/>
              <a:t>				</a:t>
            </a:r>
            <a:r>
              <a:rPr lang="en-US" dirty="0" smtClean="0"/>
              <a:t>8b) see –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4b) do - </a:t>
            </a:r>
            <a:r>
              <a:rPr lang="cs-CZ" dirty="0" smtClean="0"/>
              <a:t>				</a:t>
            </a:r>
            <a:r>
              <a:rPr lang="en-US" dirty="0" smtClean="0"/>
              <a:t>9b) have –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5b) be - </a:t>
            </a:r>
            <a:r>
              <a:rPr lang="cs-CZ" dirty="0" smtClean="0"/>
              <a:t>				</a:t>
            </a:r>
            <a:r>
              <a:rPr lang="en-US" dirty="0" smtClean="0"/>
              <a:t>10b) break -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874443" cy="74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800" dirty="0" smtClean="0"/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1a) Yesterday, I </a:t>
            </a:r>
            <a:r>
              <a:rPr lang="cs-CZ" dirty="0" smtClean="0"/>
              <a:t>GOT UP</a:t>
            </a:r>
            <a:r>
              <a:rPr lang="en-US" dirty="0" smtClean="0"/>
              <a:t> at 6.30.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2a) Why </a:t>
            </a:r>
            <a:r>
              <a:rPr lang="cs-CZ" dirty="0" smtClean="0"/>
              <a:t>DID</a:t>
            </a:r>
            <a:r>
              <a:rPr lang="en-US" dirty="0" smtClean="0"/>
              <a:t> you </a:t>
            </a:r>
            <a:r>
              <a:rPr lang="cs-CZ" dirty="0" smtClean="0"/>
              <a:t>DO </a:t>
            </a:r>
            <a:r>
              <a:rPr lang="en-US" dirty="0" smtClean="0"/>
              <a:t>it?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3a) We </a:t>
            </a:r>
            <a:r>
              <a:rPr lang="cs-CZ" dirty="0" smtClean="0"/>
              <a:t>DIDN‘T WAIT</a:t>
            </a:r>
            <a:r>
              <a:rPr lang="en-US" dirty="0" smtClean="0"/>
              <a:t> for him.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4a) When </a:t>
            </a:r>
            <a:r>
              <a:rPr lang="cs-CZ" dirty="0" smtClean="0"/>
              <a:t>DID </a:t>
            </a:r>
            <a:r>
              <a:rPr lang="en-US" dirty="0" smtClean="0"/>
              <a:t>they </a:t>
            </a:r>
            <a:r>
              <a:rPr lang="cs-CZ" dirty="0" smtClean="0"/>
              <a:t>ARRIVE</a:t>
            </a:r>
            <a:r>
              <a:rPr lang="en-US" dirty="0" smtClean="0"/>
              <a:t>?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Obrázek 5" descr="http://www.showmesomemoney.com/wp-content/uploads/2012/06/lightbulb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2656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5a) She </a:t>
            </a:r>
            <a:r>
              <a:rPr lang="cs-CZ" dirty="0" smtClean="0"/>
              <a:t>DIDN‘T BUY</a:t>
            </a:r>
            <a:r>
              <a:rPr lang="en-US" dirty="0" smtClean="0"/>
              <a:t> the coat yesterday, she </a:t>
            </a:r>
            <a:r>
              <a:rPr lang="cs-CZ" dirty="0" smtClean="0"/>
              <a:t>BOUGHT </a:t>
            </a:r>
            <a:r>
              <a:rPr lang="en-US" dirty="0" smtClean="0"/>
              <a:t>it last week.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6a) </a:t>
            </a:r>
            <a:r>
              <a:rPr lang="cs-CZ" dirty="0" smtClean="0"/>
              <a:t>DID</a:t>
            </a:r>
            <a:r>
              <a:rPr lang="en-US" dirty="0" smtClean="0"/>
              <a:t> </a:t>
            </a:r>
            <a:r>
              <a:rPr lang="cs-CZ" dirty="0" smtClean="0"/>
              <a:t>he COME</a:t>
            </a:r>
            <a:r>
              <a:rPr lang="en-US" dirty="0" smtClean="0"/>
              <a:t> late?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7a) Jane and I </a:t>
            </a:r>
            <a:r>
              <a:rPr lang="cs-CZ" dirty="0" smtClean="0"/>
              <a:t>PLAYED</a:t>
            </a:r>
            <a:r>
              <a:rPr lang="en-US" dirty="0" smtClean="0"/>
              <a:t> tennis yesterday and I </a:t>
            </a:r>
            <a:r>
              <a:rPr lang="cs-CZ" dirty="0" smtClean="0"/>
              <a:t>WON</a:t>
            </a:r>
            <a:r>
              <a:rPr lang="en-US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dirty="0" smtClean="0"/>
              <a:t>8a) In summer, we </a:t>
            </a:r>
            <a:r>
              <a:rPr lang="cs-CZ" dirty="0" smtClean="0"/>
              <a:t>SPENT </a:t>
            </a:r>
            <a:r>
              <a:rPr lang="en-US" dirty="0" smtClean="0"/>
              <a:t>some time in Italy.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9a) She </a:t>
            </a:r>
            <a:r>
              <a:rPr lang="cs-CZ" dirty="0" smtClean="0"/>
              <a:t>MET</a:t>
            </a:r>
            <a:r>
              <a:rPr lang="en-US" dirty="0" smtClean="0"/>
              <a:t> her friend yesterday.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10a) J. R. R. Tolkien </a:t>
            </a:r>
            <a:r>
              <a:rPr lang="cs-CZ" dirty="0" smtClean="0"/>
              <a:t>WROTE</a:t>
            </a:r>
            <a:r>
              <a:rPr lang="en-US" dirty="0" smtClean="0"/>
              <a:t> </a:t>
            </a:r>
            <a:r>
              <a:rPr lang="en-US" i="1" dirty="0" smtClean="0"/>
              <a:t>The Lord of the Rings</a:t>
            </a:r>
            <a:r>
              <a:rPr lang="en-US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1b) make - </a:t>
            </a:r>
            <a:r>
              <a:rPr lang="cs-CZ" dirty="0" smtClean="0"/>
              <a:t>MADE		</a:t>
            </a:r>
            <a:r>
              <a:rPr lang="en-US" dirty="0" smtClean="0"/>
              <a:t>6b) come – </a:t>
            </a:r>
            <a:r>
              <a:rPr lang="cs-CZ" dirty="0" smtClean="0"/>
              <a:t>CAME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2b) give - </a:t>
            </a:r>
            <a:r>
              <a:rPr lang="cs-CZ" dirty="0" smtClean="0"/>
              <a:t>GAVE			</a:t>
            </a:r>
            <a:r>
              <a:rPr lang="en-US" dirty="0" smtClean="0"/>
              <a:t>7b) go – </a:t>
            </a:r>
            <a:r>
              <a:rPr lang="cs-CZ" dirty="0" smtClean="0"/>
              <a:t>WENT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3b) take - </a:t>
            </a:r>
            <a:r>
              <a:rPr lang="cs-CZ" dirty="0" smtClean="0"/>
              <a:t>TOOK			</a:t>
            </a:r>
            <a:r>
              <a:rPr lang="en-US" dirty="0" smtClean="0"/>
              <a:t>8b) see – </a:t>
            </a:r>
            <a:r>
              <a:rPr lang="cs-CZ" dirty="0" smtClean="0"/>
              <a:t>SAW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4b) do - </a:t>
            </a:r>
            <a:r>
              <a:rPr lang="cs-CZ" dirty="0" smtClean="0"/>
              <a:t>DID			</a:t>
            </a:r>
            <a:r>
              <a:rPr lang="en-US" dirty="0" smtClean="0"/>
              <a:t>9b) have – </a:t>
            </a:r>
            <a:r>
              <a:rPr lang="cs-CZ" dirty="0" smtClean="0"/>
              <a:t>HAD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5b) be – </a:t>
            </a:r>
            <a:r>
              <a:rPr lang="cs-CZ" dirty="0" smtClean="0"/>
              <a:t>WAS/WERE		</a:t>
            </a:r>
            <a:r>
              <a:rPr lang="en-US" dirty="0" smtClean="0"/>
              <a:t>10b) break - </a:t>
            </a:r>
            <a:r>
              <a:rPr lang="cs-CZ" dirty="0" smtClean="0"/>
              <a:t>BROKE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Words>244</Words>
  <Application>Microsoft Office PowerPoint</Application>
  <PresentationFormat>Předvádění na obrazovce (4:3)</PresentationFormat>
  <Paragraphs>58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94</cp:revision>
  <dcterms:created xsi:type="dcterms:W3CDTF">2012-06-29T04:39:45Z</dcterms:created>
  <dcterms:modified xsi:type="dcterms:W3CDTF">2012-08-15T13:07:03Z</dcterms:modified>
</cp:coreProperties>
</file>