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66" r:id="rId4"/>
    <p:sldId id="267" r:id="rId5"/>
    <p:sldId id="268" r:id="rId6"/>
    <p:sldId id="271" r:id="rId7"/>
    <p:sldId id="272" r:id="rId8"/>
    <p:sldId id="274" r:id="rId9"/>
    <p:sldId id="275" r:id="rId10"/>
    <p:sldId id="258" r:id="rId11"/>
    <p:sldId id="27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15.8.2012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15.8.2012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%C5%BD%C3%81ROVKA&amp;hl=cs&amp;client=firefox-a&amp;hs=t1r&amp;sa=X&amp;rls=org.mozilla:cs:official&amp;prmd=imvns&amp;tbm=isch&amp;tbo=u&amp;source=univ&amp;ei=zLYiUN2SM8nntQaZ3YCACg&amp;ved=0CGgQsAQ&amp;biw=1366&amp;bih=624" TargetMode="External"/><Relationship Id="rId2" Type="http://schemas.openxmlformats.org/officeDocument/2006/relationships/hyperlink" Target="https://www.google.cz/search?q=otazn%C3%ADk&amp;hl=cs&amp;client=firefox-a&amp;hs=r7r&amp;rls=org.mozilla:cs:official&amp;prmd=imvns&amp;tbm=isch&amp;tbo=u&amp;source=univ&amp;sa=X&amp;ei=PrgiUM7NBouRswbXloDgBg&amp;ved=0CFwQsAQ&amp;biw=1366&amp;bih=624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www.google.cz/search?q=leela+dress&amp;hl=cs&amp;client=firefox-a&amp;hs=9qO&amp;rls=org.mozilla:cs:official&amp;prmd=imvns&amp;tbm=isch&amp;tbo=u&amp;source=univ&amp;sa=X&amp;ei=kOkrUJyUHIrItAbO-oHIBA&amp;ved=0CE4QsAQ&amp;biw=1150&amp;bih=600" TargetMode="External"/><Relationship Id="rId4" Type="http://schemas.openxmlformats.org/officeDocument/2006/relationships/hyperlink" Target="https://www.google.cz/search?q=fry&amp;hl=cs&amp;client=firefox-a&amp;hs=Uvc&amp;rls=org.mozilla:cs:official&amp;prmd=imvnse&amp;tbm=isch&amp;tbo=u&amp;source=univ&amp;sa=X&amp;ei=5BkpUJ42hoHiBNidgbAP&amp;ved=0CGQQsAQ&amp;biw=1366&amp;bih=60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leela&amp;hl=cs&amp;client=firefox-a&amp;hs=Hrc&amp;rls=org.mozilla:cs:official&amp;prmd=imvnsz&amp;tbm=isch&amp;tbo=u&amp;source=univ&amp;sa=X&amp;ei=3xgpUOvgJdDc4QSbkIDoBA&amp;ved=0CGIQsAQ&amp;biw=1366&amp;bih=600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www.google.cz/search?q=lo%C4%8F+futurama&amp;oe=utf-8&amp;aq=t&amp;rls=org.mozilla:cs:official&amp;client=firefox-a&amp;um=1&amp;ie=UTF-8&amp;hl=cs&amp;tbm=isch&amp;source=og&amp;sa=N&amp;tab=wi&amp;ei=teYrUL6MBer44QTl9IHICg&amp;biw=1150&amp;bih=600&amp;sei=t-YrUKeLNaT24QTGjIGgB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search?q=Prof.+Hubert+J.+Farnsworth&amp;hl=cs&amp;client=firefox-a&amp;hs=Cpx&amp;rls=org.mozilla:cs:official&amp;prmd=imvnso&amp;tbm=isch&amp;tbo=u&amp;source=univ&amp;sa=X&amp;ei=YR0pUNeEAqri4QSZ14CABw&amp;ved=0CGAQsAQ&amp;biw=1366&amp;bih=600" TargetMode="External"/><Relationship Id="rId5" Type="http://schemas.openxmlformats.org/officeDocument/2006/relationships/hyperlink" Target="https://www.google.cz/search?q=amy+wong&amp;hl=cs&amp;client=firefox-a&amp;hs=Gix&amp;rls=org.mozilla:cs:official&amp;prmd=imvnso&amp;tbm=isch&amp;tbo=u&amp;source=univ&amp;sa=X&amp;ei=sxspULyqOs2O4gSpsYHIBA&amp;ved=0CFkQsAQ&amp;biw=1366&amp;bih=600" TargetMode="External"/><Relationship Id="rId4" Type="http://schemas.openxmlformats.org/officeDocument/2006/relationships/hyperlink" Target="http://pixabay.com/cs/potraviny-pizza-pl%C3%A1tek-nab%C3%ADdka-s%C3%BDr-23466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5.png"/><Relationship Id="rId4" Type="http://schemas.openxmlformats.org/officeDocument/2006/relationships/image" Target="../media/image17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10.gif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51520" y="692696"/>
            <a:ext cx="784887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lvl="1"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3600" dirty="0" smtClean="0"/>
              <a:t>Minulý čas prostý a průběhový - cvičení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475656" y="2060848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Minulý čas prostý a průběhový - cvičení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druhý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14. 8. </a:t>
                      </a: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k procvičení minulého času prostého a průběhového. Žáci mají za úkol rozhodnout, jaký čas je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vhodné doplnit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 Na konci prezentace je řešení daných úloh.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 lnSpcReduction="10000"/>
          </a:bodyPr>
          <a:lstStyle/>
          <a:p>
            <a:pPr lvl="0"/>
            <a:r>
              <a:rPr kumimoji="0" lang="cs-CZ" sz="18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</a:t>
            </a:r>
            <a:r>
              <a:rPr kumimoji="0" lang="cs-CZ" sz="18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autora</a:t>
            </a:r>
          </a:p>
          <a:p>
            <a:pPr lvl="0"/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https://www.google.cz/search?q=otazn%C3%ADk&amp;hl=cs&amp;client=firefox-a&amp;hs=r7r&amp;rls=org.mozilla:cs:official&amp;prmd=imvns&amp;tbm=isch&amp;tbo=u&amp;source=univ&amp;sa=X&amp;ei=PrgiUM7NBouRswbXloDgBg&amp;ved=0CFwQsAQ&amp;biw=1366&amp;bih=624</a:t>
            </a:r>
            <a:endParaRPr lang="cs-CZ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https://www.google.cz/search?q=%C5%BD%C3%81ROVKA&amp;hl=cs&amp;client=firefox-a&amp;hs=t1r&amp;sa=X&amp;rls=org.mozilla:cs:official&amp;prmd=imvns&amp;tbm=isch&amp;tbo=u&amp;source=univ&amp;ei=zLYiUN2SM8nntQaZ3YCACg&amp;ved=0CGgQsAQ&amp;biw=1366&amp;bih=624</a:t>
            </a:r>
            <a:endParaRPr lang="cs-CZ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4"/>
              </a:rPr>
              <a:t>www.google.cz/search?q=fry&amp;hl=cs&amp;client=firefox-a&amp;hs=Uvc&amp;rls=org.mozilla:cs:official&amp;prmd=imvnse&amp;tbm=isch&amp;tbo=u&amp;source=univ&amp;sa=X&amp;ei=5BkpUJ42hoHiBNidgbAP&amp;ved=0CGQQsAQ&amp;biw=1366&amp;bih=600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(obr. 1, 2, 4, 6, 7, 8, 10)</a:t>
            </a:r>
          </a:p>
          <a:p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5"/>
              </a:rPr>
              <a:t>www.google.cz/search?q=leela+dress&amp;hl=cs&amp;client=firefox-a&amp;hs=9qO&amp;rls=org.mozilla:cs:official&amp;prmd=imvns&amp;tbm=isch&amp;tbo=u&amp;source=univ&amp;sa=X&amp;ei=kOkrUJyUHIrItAbO-oHIBA&amp;ved=0CE4QsAQ&amp;biw=1150&amp;bih=600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(obr. 3)</a:t>
            </a:r>
            <a:endParaRPr lang="cs-CZ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u="sng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lnSpcReduction="10000"/>
          </a:bodyPr>
          <a:lstStyle/>
          <a:p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lo%C4%8F+futurama&amp;oe=utf-8&amp;aq=t&amp;rls=org.mozilla:cs:official&amp;client=firefox-a&amp;um=1&amp;ie=UTF-8&amp;hl=cs&amp;tbm=isch&amp;source=og&amp;sa=N&amp;tab=wi&amp;ei=teYrUL6MBer44QTl9IHICg&amp;biw=1150&amp;bih=600&amp;sei=t-YrUKeLNaT24QTGjIGgBA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(obr. 5)</a:t>
            </a:r>
          </a:p>
          <a:p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https://www.google.cz/search?q=leela&amp;hl=cs&amp;client=firefox-a&amp;hs=Hrc&amp;rls=org.mozilla:cs:official&amp;prmd=imvnsz&amp;tbm=isch&amp;tbo=u&amp;source=univ&amp;sa=X&amp;ei=3xgpUOvgJdDc4QSbkIDoBA&amp;ved=0CGIQsAQ&amp;biw=1366&amp;bih=600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(obr. 6)</a:t>
            </a:r>
          </a:p>
          <a:p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http://pixabay.com/cs/potraviny-pizza-pl%C3%A1tek-nab%C3%ADdka-s%C3%BDr-23466/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(obr. 6)</a:t>
            </a:r>
          </a:p>
          <a:p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https://www.google.cz/search?q=amy+wong&amp;hl=cs&amp;client=firefox-a&amp;hs=Gix&amp;rls=org.mozilla:cs:official&amp;prmd=imvnso&amp;tbm=isch&amp;tbo=u&amp;source=univ&amp;sa=X&amp;ei=sxspULyqOs2O4gSpsYHIBA&amp;ved=0CFkQsAQ&amp;biw=1366&amp;bih=600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(obr. 9)</a:t>
            </a:r>
          </a:p>
          <a:p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https://www.google.cz/search?q=Prof.+Hubert+J.+Farnsworth&amp;hl=cs&amp;client=firefox-a&amp;hs=Cpx&amp;rls=org.mozilla:cs:official&amp;prmd=imvnso&amp;tbm=isch&amp;tbo=u&amp;source=univ&amp;sa=X&amp;ei=YR0pUNeEAqri4QSZ14CABw&amp;ved=0CGAQsAQ&amp;biw=1366&amp;bih=600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(obr. 12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cs-CZ" sz="1800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/>
          </a:p>
          <a:p>
            <a:endParaRPr lang="cs-CZ" sz="2000" dirty="0" smtClean="0"/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rg_hi" descr="https://encrypted-tbn2.google.com/images?q=tbn:ANd9GcTFbjqmFknL24BT85TRmjDrbKkrxYLmL-iJ_rLsNNPcvD0Fdknd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4293096"/>
            <a:ext cx="2232248" cy="2324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rg_hi" descr="https://encrypted-tbn3.google.com/images?q=tbn:ANd9GcTDZpV7IEYlxkolG8aMrIQ4eEyqA6_u68LFgjdI-gARurQTa_k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2636912"/>
            <a:ext cx="2016224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Pavel\Desktop\Obráz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764704"/>
            <a:ext cx="2088232" cy="1978325"/>
          </a:xfrm>
          <a:prstGeom prst="rect">
            <a:avLst/>
          </a:prstGeom>
          <a:noFill/>
        </p:spPr>
      </p:pic>
      <p:pic>
        <p:nvPicPr>
          <p:cNvPr id="6" name="il_fi" descr="http://mladez.astro.cz/wp-content/uploads/2011/02/otazn%C3%ADk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188640"/>
            <a:ext cx="936104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20688"/>
            <a:ext cx="8136904" cy="597666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en-US" u="sng" dirty="0" smtClean="0"/>
              <a:t>Put the verbs in brackets into the correct form (present simple or present continuous)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sz="1600" dirty="0" smtClean="0"/>
          </a:p>
          <a:p>
            <a:pPr marL="514350" indent="-514350">
              <a:lnSpc>
                <a:spcPct val="150000"/>
              </a:lnSpc>
              <a:buNone/>
            </a:pPr>
            <a:r>
              <a:rPr lang="cs-CZ" dirty="0" smtClean="0"/>
              <a:t>1) </a:t>
            </a:r>
            <a:r>
              <a:rPr lang="en-US" dirty="0" smtClean="0"/>
              <a:t>Fry ……………………. (lose) his wallet</a:t>
            </a:r>
            <a:r>
              <a:rPr lang="cs-CZ" dirty="0" smtClean="0"/>
              <a:t> 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cs-CZ" dirty="0" smtClean="0"/>
              <a:t> </a:t>
            </a:r>
            <a:r>
              <a:rPr lang="cs-CZ" dirty="0" smtClean="0"/>
              <a:t>    a </a:t>
            </a:r>
            <a:r>
              <a:rPr lang="cs-CZ" dirty="0" err="1" smtClean="0"/>
              <a:t>week</a:t>
            </a:r>
            <a:r>
              <a:rPr lang="cs-CZ" dirty="0" smtClean="0"/>
              <a:t> ago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en-US" sz="26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2) Fry ……………………………… (not/know)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the answer.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endParaRPr lang="en-US" sz="26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3) Yesterday, I ................. (meet) </a:t>
            </a:r>
            <a:r>
              <a:rPr lang="en-US" dirty="0" err="1" smtClean="0"/>
              <a:t>Leela</a:t>
            </a:r>
            <a:r>
              <a:rPr lang="en-US" dirty="0" smtClean="0"/>
              <a:t>.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She .................................... (wear)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a nice dress.</a:t>
            </a:r>
            <a:endParaRPr lang="en-US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g_hi" descr="https://encrypted-tbn3.google.com/images?q=tbn:ANd9GcRNGExftMM-SIeEw9fR1MTimImvmj7gK-hX66LmUEhpKip4oyM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620688"/>
            <a:ext cx="248376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7666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4) </a:t>
            </a:r>
            <a:r>
              <a:rPr lang="en-US" dirty="0" err="1" smtClean="0"/>
              <a:t>Leela</a:t>
            </a:r>
            <a:r>
              <a:rPr lang="en-US" dirty="0" smtClean="0"/>
              <a:t> ………….…….. (kiss) Fry while they ……………………..….. (sit) in the cinema.</a:t>
            </a:r>
          </a:p>
          <a:p>
            <a:pPr>
              <a:lnSpc>
                <a:spcPct val="150000"/>
              </a:lnSpc>
              <a:buNone/>
            </a:pPr>
            <a:r>
              <a:rPr lang="en-US" sz="1700" dirty="0" smtClean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5) They ……..…………………….. (clean)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their spaceship.</a:t>
            </a:r>
          </a:p>
          <a:p>
            <a:pPr>
              <a:lnSpc>
                <a:spcPct val="150000"/>
              </a:lnSpc>
              <a:buNone/>
            </a:pPr>
            <a:endParaRPr lang="en-US" sz="17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6) Fry ……………………… (eat) a sandwich and </a:t>
            </a:r>
            <a:r>
              <a:rPr lang="en-US" dirty="0" err="1" smtClean="0"/>
              <a:t>Leela</a:t>
            </a:r>
            <a:r>
              <a:rPr lang="en-US" dirty="0" smtClean="0"/>
              <a:t> ……………………… (eat) pizza.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 </a:t>
            </a:r>
            <a:endParaRPr lang="en-US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hoto_show" descr="potraviny, pizza, plátek, nabídka, sýr, pepperon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72400" y="5565126"/>
            <a:ext cx="720080" cy="478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http://nd01.jxs.cz/632/560/6f7de755e8_34428269_o2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04248" y="4941168"/>
            <a:ext cx="1368152" cy="191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l_fi" descr="http://slurmed.com/fanart/javier/104_fry-cheese-sandwich.gif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92080" y="5013176"/>
            <a:ext cx="1440160" cy="1844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rg_hi" descr="https://encrypted-tbn1.google.com/images?q=tbn:ANd9GcQTmYrFPRXjwVKBA0Dkr1KYwAkyJt2ZQ4pHcTLxDaobO1tPrvUqtQ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83968" y="3212976"/>
            <a:ext cx="1944216" cy="860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8863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7) </a:t>
            </a:r>
            <a:r>
              <a:rPr lang="en-US" dirty="0" smtClean="0"/>
              <a:t>Fry …………………..………………. (dance)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 the whole evening.</a:t>
            </a:r>
          </a:p>
          <a:p>
            <a:pPr>
              <a:lnSpc>
                <a:spcPct val="150000"/>
              </a:lnSpc>
              <a:buNone/>
            </a:pPr>
            <a:r>
              <a:rPr lang="en-US" sz="2200" dirty="0" smtClean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8) Fry …………………..……….. (write)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an essay for an hour yesterday.</a:t>
            </a:r>
          </a:p>
          <a:p>
            <a:pPr>
              <a:lnSpc>
                <a:spcPct val="150000"/>
              </a:lnSpc>
              <a:buNone/>
            </a:pPr>
            <a:endParaRPr lang="en-US" sz="22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9) Amy …………………………… (have)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a shower.</a:t>
            </a:r>
            <a:endParaRPr lang="en-US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il_fi" descr="http://asg.animatedheroes.com/albums/fry/disco_fry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620688"/>
            <a:ext cx="1656184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rg_hi" descr="https://encrypted-tbn0.google.com/images?q=tbn:ANd9GcRZ3cHXfurZg2gxHPYOP2pYGEevs9EDzJ0L3LkhxUtyEGDrYCMY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2636912"/>
            <a:ext cx="1872208" cy="1985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rg_hi" descr="https://encrypted-tbn2.google.com/images?q=tbn:ANd9GcTXdie9VAPEehY-yo3PvN1Smt7yi5LValPOs-Cf6Jsvg03-6s7M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288" y="3933056"/>
            <a:ext cx="1440160" cy="2780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Pavel\Desktop\O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4149080"/>
            <a:ext cx="1709061" cy="2708920"/>
          </a:xfrm>
          <a:prstGeom prst="rect">
            <a:avLst/>
          </a:prstGeom>
          <a:noFill/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1662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10) Fry ………………………………. (</a:t>
            </a:r>
            <a:r>
              <a:rPr lang="cs-CZ" dirty="0" err="1" smtClean="0"/>
              <a:t>make</a:t>
            </a:r>
            <a:r>
              <a:rPr lang="cs-CZ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   </a:t>
            </a:r>
            <a:r>
              <a:rPr lang="cs-CZ" dirty="0" err="1" smtClean="0"/>
              <a:t>some</a:t>
            </a:r>
            <a:r>
              <a:rPr lang="cs-CZ" dirty="0" smtClean="0"/>
              <a:t> </a:t>
            </a:r>
            <a:r>
              <a:rPr lang="cs-CZ" dirty="0" err="1" smtClean="0"/>
              <a:t>coffee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cs-CZ" sz="17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11) </a:t>
            </a:r>
            <a:r>
              <a:rPr lang="cs-CZ" dirty="0" err="1" smtClean="0"/>
              <a:t>Leela</a:t>
            </a:r>
            <a:r>
              <a:rPr lang="cs-CZ" dirty="0" smtClean="0"/>
              <a:t> ………………………… (</a:t>
            </a:r>
            <a:r>
              <a:rPr lang="cs-CZ" dirty="0" err="1" smtClean="0"/>
              <a:t>buy</a:t>
            </a:r>
            <a:r>
              <a:rPr lang="cs-CZ" dirty="0" smtClean="0"/>
              <a:t>)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shoes</a:t>
            </a:r>
            <a:r>
              <a:rPr lang="cs-CZ" dirty="0" smtClean="0"/>
              <a:t> last </a:t>
            </a:r>
            <a:r>
              <a:rPr lang="cs-CZ" dirty="0" err="1" smtClean="0"/>
              <a:t>week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cs-CZ" sz="17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12) </a:t>
            </a:r>
            <a:r>
              <a:rPr lang="cs-CZ" dirty="0" err="1" smtClean="0"/>
              <a:t>When</a:t>
            </a:r>
            <a:r>
              <a:rPr lang="cs-CZ" dirty="0" smtClean="0"/>
              <a:t> </a:t>
            </a:r>
            <a:r>
              <a:rPr lang="cs-CZ" dirty="0" err="1" smtClean="0"/>
              <a:t>Amy</a:t>
            </a:r>
            <a:r>
              <a:rPr lang="cs-CZ" dirty="0" smtClean="0"/>
              <a:t> </a:t>
            </a:r>
            <a:r>
              <a:rPr lang="cs-CZ" dirty="0" err="1" smtClean="0"/>
              <a:t>came</a:t>
            </a:r>
            <a:r>
              <a:rPr lang="cs-CZ" dirty="0" smtClean="0"/>
              <a:t> </a:t>
            </a:r>
            <a:r>
              <a:rPr lang="cs-CZ" dirty="0" err="1" smtClean="0"/>
              <a:t>home</a:t>
            </a:r>
            <a:r>
              <a:rPr lang="cs-CZ" dirty="0" smtClean="0"/>
              <a:t>, dr. </a:t>
            </a:r>
            <a:r>
              <a:rPr lang="cs-CZ" dirty="0" err="1" smtClean="0"/>
              <a:t>Zoidberg</a:t>
            </a:r>
            <a:r>
              <a:rPr lang="cs-CZ" dirty="0" smtClean="0"/>
              <a:t> ………………………………….. (</a:t>
            </a:r>
            <a:r>
              <a:rPr lang="cs-CZ" dirty="0" err="1" smtClean="0"/>
              <a:t>read</a:t>
            </a:r>
            <a:r>
              <a:rPr lang="cs-CZ" dirty="0" smtClean="0"/>
              <a:t>).  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il_fi" descr="http://www.wilwheaton.net/mt/archives/fry_coffee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288" y="692696"/>
            <a:ext cx="1728192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g_hi" descr="https://encrypted-tbn3.google.com/images?q=tbn:ANd9GcTDZpV7IEYlxkolG8aMrIQ4eEyqA6_u68LFgjdI-gARurQTa_k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2708920"/>
            <a:ext cx="1872208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8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sz="3500" u="sng" dirty="0" smtClean="0"/>
              <a:t>Řešení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sz="1500" dirty="0" smtClean="0"/>
          </a:p>
          <a:p>
            <a:pPr marL="514350" indent="-514350">
              <a:lnSpc>
                <a:spcPct val="150000"/>
              </a:lnSpc>
              <a:buNone/>
            </a:pPr>
            <a:r>
              <a:rPr lang="cs-CZ" sz="2900" dirty="0" smtClean="0"/>
              <a:t>1) </a:t>
            </a:r>
            <a:r>
              <a:rPr lang="en-US" sz="2900" dirty="0" smtClean="0"/>
              <a:t>Fry </a:t>
            </a:r>
            <a:r>
              <a:rPr lang="en-US" sz="2900" dirty="0" smtClean="0"/>
              <a:t>LOST his wallet a week ago.</a:t>
            </a:r>
            <a:endParaRPr lang="en-US" sz="2900" dirty="0" smtClean="0"/>
          </a:p>
          <a:p>
            <a:pPr>
              <a:lnSpc>
                <a:spcPct val="150000"/>
              </a:lnSpc>
              <a:buNone/>
            </a:pPr>
            <a:endParaRPr lang="en-US" sz="2900" dirty="0" smtClean="0"/>
          </a:p>
          <a:p>
            <a:pPr>
              <a:lnSpc>
                <a:spcPct val="150000"/>
              </a:lnSpc>
              <a:buNone/>
            </a:pPr>
            <a:r>
              <a:rPr lang="en-US" sz="2900" dirty="0" smtClean="0"/>
              <a:t>2) Fry </a:t>
            </a:r>
            <a:r>
              <a:rPr lang="en-US" sz="2900" dirty="0" smtClean="0"/>
              <a:t>DIDN‘T KNOW the </a:t>
            </a:r>
            <a:r>
              <a:rPr lang="en-US" sz="2900" dirty="0" smtClean="0"/>
              <a:t>answer.</a:t>
            </a:r>
          </a:p>
          <a:p>
            <a:pPr>
              <a:lnSpc>
                <a:spcPct val="150000"/>
              </a:lnSpc>
              <a:buNone/>
            </a:pPr>
            <a:endParaRPr lang="en-US" sz="2900" dirty="0" smtClean="0"/>
          </a:p>
          <a:p>
            <a:pPr>
              <a:lnSpc>
                <a:spcPct val="150000"/>
              </a:lnSpc>
              <a:buNone/>
            </a:pPr>
            <a:r>
              <a:rPr lang="en-US" sz="2900" dirty="0" smtClean="0"/>
              <a:t>3) Yesterday, I </a:t>
            </a:r>
            <a:r>
              <a:rPr lang="en-US" sz="2900" dirty="0" smtClean="0"/>
              <a:t>MET </a:t>
            </a:r>
            <a:r>
              <a:rPr lang="en-US" sz="2900" dirty="0" err="1" smtClean="0"/>
              <a:t>Leela</a:t>
            </a:r>
            <a:r>
              <a:rPr lang="en-US" sz="2900" dirty="0" smtClean="0"/>
              <a:t>. </a:t>
            </a:r>
          </a:p>
          <a:p>
            <a:pPr>
              <a:lnSpc>
                <a:spcPct val="150000"/>
              </a:lnSpc>
              <a:buNone/>
            </a:pPr>
            <a:r>
              <a:rPr lang="en-US" sz="2900" dirty="0" smtClean="0"/>
              <a:t>	She </a:t>
            </a:r>
            <a:r>
              <a:rPr lang="en-US" sz="2900" dirty="0" smtClean="0"/>
              <a:t>WAS WEARING a </a:t>
            </a:r>
            <a:r>
              <a:rPr lang="en-US" sz="2900" dirty="0" smtClean="0"/>
              <a:t>nice dress</a:t>
            </a:r>
            <a:r>
              <a:rPr lang="en-US" sz="2900" dirty="0" smtClean="0"/>
              <a:t>.</a:t>
            </a:r>
            <a:endParaRPr lang="en-US" sz="2900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Obrázek 3" descr="http://www.showmesomemoney.com/wp-content/uploads/2012/06/lightbulb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260648"/>
            <a:ext cx="822808" cy="872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Pavel\Desktop\Obráz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2200" y="548680"/>
            <a:ext cx="2088232" cy="1978325"/>
          </a:xfrm>
          <a:prstGeom prst="rect">
            <a:avLst/>
          </a:prstGeom>
          <a:noFill/>
        </p:spPr>
      </p:pic>
      <p:pic>
        <p:nvPicPr>
          <p:cNvPr id="9" name="rg_hi" descr="https://encrypted-tbn2.google.com/images?q=tbn:ANd9GcTFbjqmFknL24BT85TRmjDrbKkrxYLmL-iJ_rLsNNPcvD0Fdknd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60232" y="4293096"/>
            <a:ext cx="2232248" cy="2324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5"/>
            <a:ext cx="8229600" cy="511256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sz="3000" dirty="0" smtClean="0"/>
              <a:t>4) </a:t>
            </a:r>
            <a:r>
              <a:rPr lang="en-US" sz="3000" dirty="0" err="1" smtClean="0"/>
              <a:t>Leela</a:t>
            </a:r>
            <a:r>
              <a:rPr lang="en-US" sz="3000" dirty="0" smtClean="0"/>
              <a:t> </a:t>
            </a:r>
            <a:r>
              <a:rPr lang="en-US" sz="3000" dirty="0" smtClean="0"/>
              <a:t>KISSED </a:t>
            </a:r>
            <a:r>
              <a:rPr lang="en-US" sz="3000" dirty="0" smtClean="0"/>
              <a:t>Fry while they </a:t>
            </a:r>
            <a:endParaRPr lang="en-US" sz="3000" dirty="0" smtClean="0"/>
          </a:p>
          <a:p>
            <a:pPr>
              <a:lnSpc>
                <a:spcPct val="150000"/>
              </a:lnSpc>
              <a:buNone/>
            </a:pPr>
            <a:r>
              <a:rPr lang="en-US" sz="3000" dirty="0" smtClean="0"/>
              <a:t>	WERE SITTING </a:t>
            </a:r>
            <a:r>
              <a:rPr lang="en-US" sz="3000" dirty="0" smtClean="0"/>
              <a:t>in the cinema.</a:t>
            </a:r>
          </a:p>
          <a:p>
            <a:pPr>
              <a:lnSpc>
                <a:spcPct val="150000"/>
              </a:lnSpc>
              <a:buNone/>
            </a:pPr>
            <a:r>
              <a:rPr lang="en-US" sz="2200" dirty="0" smtClean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US" sz="3000" dirty="0" smtClean="0"/>
              <a:t>5) They </a:t>
            </a:r>
            <a:r>
              <a:rPr lang="en-US" sz="3000" dirty="0" smtClean="0"/>
              <a:t>CLEANED/WERE CLEANING</a:t>
            </a:r>
            <a:endParaRPr lang="en-US" sz="3000" dirty="0" smtClean="0"/>
          </a:p>
          <a:p>
            <a:pPr>
              <a:lnSpc>
                <a:spcPct val="150000"/>
              </a:lnSpc>
              <a:buNone/>
            </a:pPr>
            <a:r>
              <a:rPr lang="en-US" sz="3000" dirty="0" smtClean="0"/>
              <a:t>	their spaceship.</a:t>
            </a:r>
          </a:p>
          <a:p>
            <a:pPr>
              <a:lnSpc>
                <a:spcPct val="150000"/>
              </a:lnSpc>
              <a:buNone/>
            </a:pPr>
            <a:endParaRPr lang="en-US" sz="2200" dirty="0" smtClean="0"/>
          </a:p>
          <a:p>
            <a:pPr>
              <a:lnSpc>
                <a:spcPct val="150000"/>
              </a:lnSpc>
              <a:buNone/>
            </a:pPr>
            <a:r>
              <a:rPr lang="en-US" sz="3000" dirty="0" smtClean="0"/>
              <a:t>6) Fry </a:t>
            </a:r>
            <a:r>
              <a:rPr lang="en-US" sz="3000" dirty="0" smtClean="0"/>
              <a:t>WAS EATING </a:t>
            </a:r>
            <a:r>
              <a:rPr lang="en-US" sz="3000" dirty="0" smtClean="0"/>
              <a:t>a sandwich and </a:t>
            </a:r>
            <a:r>
              <a:rPr lang="en-US" sz="3000" dirty="0" err="1" smtClean="0"/>
              <a:t>Leela</a:t>
            </a:r>
            <a:r>
              <a:rPr lang="en-US" sz="3000" dirty="0" smtClean="0"/>
              <a:t> </a:t>
            </a:r>
            <a:endParaRPr lang="en-US" sz="3000" dirty="0" smtClean="0"/>
          </a:p>
          <a:p>
            <a:pPr>
              <a:lnSpc>
                <a:spcPct val="150000"/>
              </a:lnSpc>
              <a:buNone/>
            </a:pPr>
            <a:r>
              <a:rPr lang="en-US" sz="3000" dirty="0" smtClean="0"/>
              <a:t>	WAS EATING pizza</a:t>
            </a:r>
            <a:r>
              <a:rPr lang="en-US" sz="30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en-US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rg_hi" descr="https://encrypted-tbn3.google.com/images?q=tbn:ANd9GcRNGExftMM-SIeEw9fR1MTimImvmj7gK-hX66LmUEhpKip4oyM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620688"/>
            <a:ext cx="248376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rg_hi" descr="https://encrypted-tbn1.google.com/images?q=tbn:ANd9GcQTmYrFPRXjwVKBA0Dkr1KYwAkyJt2ZQ4pHcTLxDaobO1tPrvUqtQ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2852936"/>
            <a:ext cx="208823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http://slurmed.com/fanart/javier/104_fry-cheese-sandwich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5013176"/>
            <a:ext cx="1440160" cy="1844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http://nd01.jxs.cz/632/560/6f7de755e8_34428269_o2.gif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04248" y="4653136"/>
            <a:ext cx="1584176" cy="2204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hoto_show" descr="potraviny, pizza, plátek, nabídka, sýr, pepperoni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172400" y="5517232"/>
            <a:ext cx="720080" cy="478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7) </a:t>
            </a:r>
            <a:r>
              <a:rPr lang="en-US" dirty="0" smtClean="0"/>
              <a:t>Fry </a:t>
            </a:r>
            <a:r>
              <a:rPr lang="cs-CZ" dirty="0" smtClean="0"/>
              <a:t>WAS DANCING</a:t>
            </a:r>
            <a:r>
              <a:rPr lang="en-US" dirty="0" smtClean="0"/>
              <a:t> </a:t>
            </a:r>
            <a:r>
              <a:rPr lang="en-US" dirty="0" smtClean="0"/>
              <a:t>the whole evening.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 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8) Fry </a:t>
            </a:r>
            <a:r>
              <a:rPr lang="cs-CZ" dirty="0" smtClean="0"/>
              <a:t>WAS WRITING </a:t>
            </a:r>
            <a:r>
              <a:rPr lang="en-US" dirty="0" smtClean="0"/>
              <a:t>an </a:t>
            </a:r>
            <a:r>
              <a:rPr lang="en-US" dirty="0" smtClean="0"/>
              <a:t>essay 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</a:t>
            </a:r>
            <a:r>
              <a:rPr lang="en-US" dirty="0" smtClean="0"/>
              <a:t>for </a:t>
            </a:r>
            <a:r>
              <a:rPr lang="en-US" dirty="0" smtClean="0"/>
              <a:t>an hour yesterday.</a:t>
            </a:r>
          </a:p>
          <a:p>
            <a:pPr>
              <a:lnSpc>
                <a:spcPct val="150000"/>
              </a:lnSpc>
              <a:buNone/>
            </a:pP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9) Amy </a:t>
            </a:r>
            <a:r>
              <a:rPr lang="cs-CZ" dirty="0" smtClean="0"/>
              <a:t>HAD </a:t>
            </a:r>
            <a:r>
              <a:rPr lang="en-US" dirty="0" smtClean="0"/>
              <a:t>a </a:t>
            </a:r>
            <a:r>
              <a:rPr lang="en-US" dirty="0" smtClean="0"/>
              <a:t>shower.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asg.animatedheroes.com/albums/fry/disco_fry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620688"/>
            <a:ext cx="1656184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rg_hi" descr="https://encrypted-tbn0.google.com/images?q=tbn:ANd9GcRZ3cHXfurZg2gxHPYOP2pYGEevs9EDzJ0L3LkhxUtyEGDrYCMY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2348880"/>
            <a:ext cx="2016224" cy="2129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rg_hi" descr="https://encrypted-tbn2.google.com/images?q=tbn:ANd9GcTXdie9VAPEehY-yo3PvN1Smt7yi5LValPOs-Cf6Jsvg03-6s7M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6296" y="4077072"/>
            <a:ext cx="1440160" cy="2780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10) Fry MADE some coffee.</a:t>
            </a:r>
          </a:p>
          <a:p>
            <a:pPr>
              <a:lnSpc>
                <a:spcPct val="150000"/>
              </a:lnSpc>
              <a:buNone/>
            </a:pPr>
            <a:endParaRPr lang="en-US" sz="40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11) </a:t>
            </a:r>
            <a:r>
              <a:rPr lang="en-US" dirty="0" err="1" smtClean="0"/>
              <a:t>Leela</a:t>
            </a:r>
            <a:r>
              <a:rPr lang="en-US" dirty="0" smtClean="0"/>
              <a:t> BOUGHT new shoes last week.</a:t>
            </a:r>
          </a:p>
          <a:p>
            <a:pPr>
              <a:lnSpc>
                <a:spcPct val="150000"/>
              </a:lnSpc>
              <a:buNone/>
            </a:pP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12) When Amy came home, dr. </a:t>
            </a:r>
            <a:r>
              <a:rPr lang="en-US" dirty="0" err="1" smtClean="0"/>
              <a:t>Zoidberg</a:t>
            </a:r>
            <a:r>
              <a:rPr lang="en-US" dirty="0" smtClean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   WAS READING.  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www.wilwheaton.net/mt/archives/fry_coffee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548680"/>
            <a:ext cx="1728192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Pavel\Desktop\Ob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6296" y="4149080"/>
            <a:ext cx="1709061" cy="27089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</TotalTime>
  <Words>230</Words>
  <Application>Microsoft Office PowerPoint</Application>
  <PresentationFormat>Předvádění na obrazovce (4:3)</PresentationFormat>
  <Paragraphs>97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Použité zdroje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73</cp:revision>
  <dcterms:created xsi:type="dcterms:W3CDTF">2012-06-29T04:39:45Z</dcterms:created>
  <dcterms:modified xsi:type="dcterms:W3CDTF">2012-08-15T19:26:37Z</dcterms:modified>
</cp:coreProperties>
</file>