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75" r:id="rId9"/>
    <p:sldId id="264" r:id="rId10"/>
    <p:sldId id="265" r:id="rId11"/>
    <p:sldId id="268" r:id="rId12"/>
    <p:sldId id="271" r:id="rId13"/>
    <p:sldId id="272" r:id="rId14"/>
    <p:sldId id="273" r:id="rId15"/>
    <p:sldId id="274" r:id="rId16"/>
    <p:sldId id="258" r:id="rId17"/>
    <p:sldId id="266" r:id="rId18"/>
    <p:sldId id="269" r:id="rId19"/>
    <p:sldId id="270" r:id="rId2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12.8.2012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12.8.2012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12.8.2012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12.8.2012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12.8.2012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12.8.2012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12.8.2012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12.8.2012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12.8.2012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12.8.2012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12.8.2012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12.8.2012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12.8.2012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12.8.2012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3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z/search?q=d%C3%ADv%C3%A1n%C3%AD+se+na+televizi&amp;hl=cs&amp;client=firefox-a&amp;hs=HU1&amp;rls=org.mozilla:cs:official&amp;prmd=imvns&amp;tbm=isch&amp;tbo=u&amp;source=univ&amp;sa=X&amp;ei=EB4oUNLZOrHT4QSSp4CIBg&amp;ved=0CE4QsAQ&amp;biw=1150&amp;bih=573" TargetMode="External"/><Relationship Id="rId2" Type="http://schemas.openxmlformats.org/officeDocument/2006/relationships/hyperlink" Target="https://www.google.cz/search?q=ukl%C3%ADzen%C3%AD+pokoje&amp;hl=cs&amp;client=firefox-a&amp;hs=HR1&amp;rls=org.mozilla:cs:official&amp;prmd=imvns&amp;tbm=isch&amp;tbo=u&amp;source=univ&amp;sa=X&amp;ei=Vh0oUOuGDsqO4gT75YCwBg&amp;ved=0CGgQsAQ&amp;biw=1150&amp;bih=573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www.google.cz/search?q=fotbal&amp;oe=utf-8&amp;aq=t&amp;rls=org.mozilla:cs:official&amp;client=firefox-a&amp;um=1&amp;ie=UTF-8&amp;hl=cs&amp;tbm=isch&amp;source=og&amp;sa=N&amp;tab=wi&amp;ei=eR4oUObWGcbT4QSMnIDwCQ&amp;biw=1150&amp;bih=573&amp;sei=hx4oUIecNK-Q4gSz34HoCw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z/search?q=sprchov%C3%A1n%C3%AD&amp;hl=cs&amp;client=firefox-a&amp;hs=Dc1&amp;rls=org.mozilla:cs:official&amp;prmd=imvns&amp;tbm=isch&amp;tbo=u&amp;source=univ&amp;sa=X&amp;ei=_B8oUNDyHYak4ATxhIGYDA&amp;ved=0CFMQsAQ&amp;biw=1150&amp;bih=573" TargetMode="External"/><Relationship Id="rId2" Type="http://schemas.openxmlformats.org/officeDocument/2006/relationships/hyperlink" Target="https://www.google.cz/search?q=%C4%8Dten%C3%AD&amp;hl=cs&amp;client=firefox-a&amp;hs=kvg&amp;rls=org.mozilla:cs:official&amp;prmd=imvns&amp;tbm=isch&amp;tbo=u&amp;source=univ&amp;sa=X&amp;ei=tB8oUIetIsbT4QSMnIDwCQ&amp;ved=0CFoQsAQ&amp;biw=1150&amp;bih=573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www.google.cz/search?q=myt%C3%AD+n%C3%A1dob%C3%AD&amp;hl=cs&amp;client=firefox-a&amp;hs=2JM&amp;rls=org.mozilla:cs:official&amp;prmd=imvns&amp;tbm=isch&amp;tbo=u&amp;source=univ&amp;sa=X&amp;ei=kyAoULGuO4bT4QSGvIHQDg&amp;ved=0CFcQsAQ&amp;biw=1150&amp;bih=573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z/search?q=j%C3%ADzda+na+kole&amp;hl=cs&amp;client=firefox-a&amp;hs=2bd&amp;rls=org.mozilla:cs:official&amp;prmd=imvns&amp;tbm=isch&amp;tbo=u&amp;source=univ&amp;sa=X&amp;ei=8kokUM_oPKmk4ASd_YCICw&amp;ved=0CFoQsAQ&amp;biw=1366&amp;bih=624" TargetMode="External"/><Relationship Id="rId2" Type="http://schemas.openxmlformats.org/officeDocument/2006/relationships/hyperlink" Target="https://www.google.cz/search?q=va%C5%99en%C3%AD&amp;oe=utf-8&amp;aq=t&amp;rls=org.mozilla:cs:official&amp;client=firefox-a&amp;um=1&amp;ie=UTF-8&amp;hl=cs&amp;tbm=isch&amp;source=og&amp;sa=N&amp;tab=wi&amp;ei=3SAoUNjYLtDP4QT8j4H4Ag&amp;biw=1150&amp;bih=573&amp;sei=6yAoUP3ID_HU4QTFyIDABw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hyperlink" Target="https://www.google.cz/search?q=otazn%C3%ADk&amp;hl=cs&amp;client=firefox-a&amp;hs=r7r&amp;rls=org.mozilla:cs:official&amp;prmd=imvns&amp;tbm=isch&amp;tbo=u&amp;source=univ&amp;sa=X&amp;ei=PrgiUM7NBouRswbXloDgBg&amp;ved=0CFwQsAQ&amp;biw=1366&amp;bih=624" TargetMode="External"/><Relationship Id="rId4" Type="http://schemas.openxmlformats.org/officeDocument/2006/relationships/hyperlink" Target="https://www.google.cz/search?q=hran%C3%AD+tenisu&amp;oe=utf-8&amp;aq=t&amp;rls=org.mozilla:cs:official&amp;client=firefox-a&amp;um=1&amp;ie=UTF-8&amp;hl=cs&amp;tbm=isch&amp;source=og&amp;sa=N&amp;tab=wi&amp;ei=7EgkUIaKCOqF4gTV4ID4Bw&amp;biw=1366&amp;bih=624&amp;sei=9kgkUKb4Na-B4ASFn4DYCQ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google.cz/search?q=%C5%BD%C3%81ROVKA&amp;hl=cs&amp;client=firefox-a&amp;hs=t1r&amp;sa=X&amp;rls=org.mozilla:cs:official&amp;prmd=imvns&amp;tbm=isch&amp;tbo=u&amp;source=univ&amp;ei=zLYiUN2SM8nntQaZ3YCACg&amp;ved=0CGgQsAQ&amp;biw=1366&amp;bih=624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gif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539552" y="332656"/>
            <a:ext cx="7560840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lvl="1" algn="ctr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3600" dirty="0" smtClean="0"/>
              <a:t>Přítomný čas průběhový - cvičení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547664" y="1556792"/>
          <a:ext cx="6497638" cy="300799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CZ.1.07/1.5.00/34.0465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Jazykové vzdělávání a komunikace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Gramatika</a:t>
                      </a: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Přítomný čas průběhový – cvičení (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present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continuous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první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Mgr. Petra Klimešová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9</a:t>
                      </a:r>
                      <a:r>
                        <a:rPr kumimoji="0" lang="cs-CZ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. </a:t>
                      </a: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8. 2012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Materiál slouží k procvičení přítomného času průběhového. Žáci si procvičí tvoření kladných a záporných vět, otázek a krátkých odpovědí. Materiál obsahuje i řešení úloh, ve kterém je uvedeno pouze jedno správné řešení, přestože někdy  má úloha více správných řešení.</a:t>
                      </a: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3a. </a:t>
            </a:r>
          </a:p>
          <a:p>
            <a:pPr>
              <a:buNone/>
            </a:pPr>
            <a:r>
              <a:rPr lang="cs-CZ" dirty="0" smtClean="0"/>
              <a:t>					They are </a:t>
            </a:r>
            <a:r>
              <a:rPr lang="cs-CZ" dirty="0" err="1" smtClean="0"/>
              <a:t>playing</a:t>
            </a:r>
            <a:r>
              <a:rPr lang="cs-CZ" dirty="0" smtClean="0"/>
              <a:t> </a:t>
            </a:r>
            <a:r>
              <a:rPr lang="cs-CZ" dirty="0" err="1" smtClean="0"/>
              <a:t>football</a:t>
            </a:r>
            <a:r>
              <a:rPr lang="cs-CZ" dirty="0" smtClean="0"/>
              <a:t>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sz="1300" dirty="0" smtClean="0"/>
          </a:p>
          <a:p>
            <a:pPr>
              <a:buNone/>
            </a:pPr>
            <a:r>
              <a:rPr lang="cs-CZ" dirty="0" smtClean="0"/>
              <a:t>4a. </a:t>
            </a:r>
          </a:p>
          <a:p>
            <a:pPr>
              <a:buNone/>
            </a:pPr>
            <a:r>
              <a:rPr lang="cs-CZ" dirty="0" smtClean="0"/>
              <a:t>				          She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reading</a:t>
            </a:r>
            <a:r>
              <a:rPr lang="cs-CZ" dirty="0" smtClean="0"/>
              <a:t>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sz="1200" dirty="0" smtClean="0"/>
          </a:p>
          <a:p>
            <a:pPr>
              <a:buNone/>
            </a:pPr>
            <a:r>
              <a:rPr lang="cs-CZ" dirty="0" smtClean="0"/>
              <a:t>5a. </a:t>
            </a:r>
          </a:p>
          <a:p>
            <a:pPr>
              <a:buNone/>
            </a:pPr>
            <a:r>
              <a:rPr lang="cs-CZ" dirty="0" smtClean="0"/>
              <a:t>				          He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having</a:t>
            </a:r>
            <a:r>
              <a:rPr lang="cs-CZ" dirty="0" smtClean="0"/>
              <a:t> a </a:t>
            </a:r>
            <a:r>
              <a:rPr lang="cs-CZ" dirty="0" err="1" smtClean="0"/>
              <a:t>shower</a:t>
            </a:r>
            <a:r>
              <a:rPr lang="cs-CZ" dirty="0" smtClean="0"/>
              <a:t>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il_fi" descr="soccer-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476672"/>
            <a:ext cx="2664296" cy="1613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l_fi" descr="OB39b762_profimedia_008171237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2492896"/>
            <a:ext cx="2664296" cy="1656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l_fi" descr="shower-hero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7624" y="4509120"/>
            <a:ext cx="2664296" cy="1891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7606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6a. </a:t>
            </a:r>
          </a:p>
          <a:p>
            <a:pPr>
              <a:buNone/>
            </a:pPr>
            <a:r>
              <a:rPr lang="cs-CZ" dirty="0" smtClean="0"/>
              <a:t>					  They are </a:t>
            </a:r>
            <a:r>
              <a:rPr lang="cs-CZ" dirty="0" err="1" smtClean="0"/>
              <a:t>playing</a:t>
            </a:r>
            <a:r>
              <a:rPr lang="cs-CZ" dirty="0" smtClean="0"/>
              <a:t> 					  </a:t>
            </a:r>
            <a:r>
              <a:rPr lang="cs-CZ" dirty="0" err="1" smtClean="0"/>
              <a:t>volleyball</a:t>
            </a:r>
            <a:r>
              <a:rPr lang="cs-CZ" dirty="0" smtClean="0"/>
              <a:t>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7a. </a:t>
            </a:r>
          </a:p>
          <a:p>
            <a:pPr>
              <a:buNone/>
            </a:pPr>
            <a:r>
              <a:rPr lang="cs-CZ" dirty="0" smtClean="0"/>
              <a:t>					   She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washing</a:t>
            </a:r>
            <a:r>
              <a:rPr lang="cs-CZ" dirty="0" smtClean="0"/>
              <a:t> </a:t>
            </a:r>
            <a:r>
              <a:rPr lang="cs-CZ" dirty="0" err="1" smtClean="0"/>
              <a:t>up</a:t>
            </a:r>
            <a:r>
              <a:rPr lang="cs-CZ" dirty="0" smtClean="0"/>
              <a:t>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sz="1100" dirty="0" smtClean="0"/>
          </a:p>
          <a:p>
            <a:pPr>
              <a:buNone/>
            </a:pPr>
            <a:r>
              <a:rPr lang="cs-CZ" dirty="0" smtClean="0"/>
              <a:t>8a. </a:t>
            </a:r>
          </a:p>
          <a:p>
            <a:pPr>
              <a:buNone/>
            </a:pPr>
            <a:r>
              <a:rPr lang="cs-CZ" dirty="0" smtClean="0"/>
              <a:t>					   He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cooking</a:t>
            </a:r>
            <a:r>
              <a:rPr lang="cs-CZ" dirty="0" smtClean="0"/>
              <a:t>.</a:t>
            </a:r>
          </a:p>
          <a:p>
            <a:pPr>
              <a:buNone/>
            </a:pP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il_fi" descr="volejb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908720"/>
            <a:ext cx="2808312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2" name="il_fi" descr="perex-n%C3%A1dob%C3%AD_329x-1_10101511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2996952"/>
            <a:ext cx="2808312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il_fi" descr="Man-Cooki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331639" y="4869160"/>
            <a:ext cx="1855339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760640"/>
          </a:xfrm>
        </p:spPr>
        <p:txBody>
          <a:bodyPr>
            <a:normAutofit lnSpcReduction="10000"/>
          </a:bodyPr>
          <a:lstStyle/>
          <a:p>
            <a:pPr>
              <a:lnSpc>
                <a:spcPct val="170000"/>
              </a:lnSpc>
              <a:buNone/>
            </a:pPr>
            <a:r>
              <a:rPr lang="cs-CZ" sz="2800" dirty="0" smtClean="0"/>
              <a:t>1b.</a:t>
            </a:r>
            <a:r>
              <a:rPr lang="cs-CZ" sz="3500" dirty="0" smtClean="0"/>
              <a:t> 				 </a:t>
            </a:r>
            <a:r>
              <a:rPr lang="cs-CZ" sz="2800" dirty="0" smtClean="0"/>
              <a:t>They/run?</a:t>
            </a:r>
          </a:p>
          <a:p>
            <a:pPr lvl="8">
              <a:lnSpc>
                <a:spcPct val="170000"/>
              </a:lnSpc>
              <a:buFont typeface="Wingdings" pitchFamily="2" charset="2"/>
              <a:buChar char="ü"/>
            </a:pPr>
            <a:r>
              <a:rPr lang="cs-CZ" sz="2800" dirty="0" smtClean="0"/>
              <a:t>Are they </a:t>
            </a:r>
            <a:r>
              <a:rPr lang="cs-CZ" sz="2800" dirty="0" err="1" smtClean="0"/>
              <a:t>running</a:t>
            </a:r>
            <a:r>
              <a:rPr lang="cs-CZ" sz="2800" dirty="0" smtClean="0"/>
              <a:t>?</a:t>
            </a:r>
          </a:p>
          <a:p>
            <a:pPr lvl="8">
              <a:lnSpc>
                <a:spcPct val="170000"/>
              </a:lnSpc>
              <a:buFont typeface="Wingdings" pitchFamily="2" charset="2"/>
              <a:buChar char="ü"/>
            </a:pPr>
            <a:r>
              <a:rPr lang="cs-CZ" sz="2800" dirty="0" smtClean="0"/>
              <a:t>No, they </a:t>
            </a:r>
            <a:r>
              <a:rPr lang="cs-CZ" sz="2800" dirty="0" err="1" smtClean="0"/>
              <a:t>aren</a:t>
            </a:r>
            <a:r>
              <a:rPr lang="cs-CZ" sz="2800" dirty="0" smtClean="0"/>
              <a:t>‘</a:t>
            </a:r>
            <a:r>
              <a:rPr lang="cs-CZ" sz="2800" dirty="0" err="1" smtClean="0"/>
              <a:t>t</a:t>
            </a:r>
            <a:r>
              <a:rPr lang="cs-CZ" sz="2800" dirty="0" smtClean="0"/>
              <a:t>.</a:t>
            </a:r>
          </a:p>
          <a:p>
            <a:pPr lvl="8">
              <a:lnSpc>
                <a:spcPct val="170000"/>
              </a:lnSpc>
              <a:buNone/>
            </a:pPr>
            <a:endParaRPr lang="cs-CZ" sz="2800" dirty="0" smtClean="0"/>
          </a:p>
          <a:p>
            <a:pPr>
              <a:lnSpc>
                <a:spcPct val="170000"/>
              </a:lnSpc>
              <a:buNone/>
            </a:pPr>
            <a:r>
              <a:rPr lang="cs-CZ" sz="2800" dirty="0" smtClean="0"/>
              <a:t>2b.</a:t>
            </a:r>
            <a:r>
              <a:rPr lang="cs-CZ" sz="3500" dirty="0" smtClean="0"/>
              <a:t> 				</a:t>
            </a:r>
            <a:r>
              <a:rPr lang="cs-CZ" sz="2800" dirty="0" smtClean="0"/>
              <a:t> They/play/</a:t>
            </a:r>
            <a:r>
              <a:rPr lang="cs-CZ" sz="2800" dirty="0" err="1" smtClean="0"/>
              <a:t>football</a:t>
            </a:r>
            <a:r>
              <a:rPr lang="cs-CZ" sz="2800" dirty="0" smtClean="0"/>
              <a:t>?</a:t>
            </a:r>
          </a:p>
          <a:p>
            <a:pPr lvl="8">
              <a:lnSpc>
                <a:spcPct val="150000"/>
              </a:lnSpc>
              <a:buFont typeface="Wingdings" pitchFamily="2" charset="2"/>
              <a:buChar char="ü"/>
            </a:pPr>
            <a:r>
              <a:rPr lang="cs-CZ" sz="2800" dirty="0" smtClean="0"/>
              <a:t>Are they </a:t>
            </a:r>
            <a:r>
              <a:rPr lang="cs-CZ" sz="2800" dirty="0" err="1" smtClean="0"/>
              <a:t>playing</a:t>
            </a:r>
            <a:r>
              <a:rPr lang="cs-CZ" sz="2800" dirty="0" smtClean="0"/>
              <a:t> </a:t>
            </a:r>
            <a:r>
              <a:rPr lang="cs-CZ" sz="2800" dirty="0" err="1" smtClean="0"/>
              <a:t>football</a:t>
            </a:r>
            <a:r>
              <a:rPr lang="cs-CZ" sz="2800" dirty="0" smtClean="0"/>
              <a:t>?</a:t>
            </a:r>
          </a:p>
          <a:p>
            <a:pPr lvl="8">
              <a:lnSpc>
                <a:spcPct val="150000"/>
              </a:lnSpc>
              <a:buFont typeface="Wingdings" pitchFamily="2" charset="2"/>
              <a:buChar char="ü"/>
            </a:pPr>
            <a:r>
              <a:rPr lang="cs-CZ" sz="2800" dirty="0" smtClean="0"/>
              <a:t> </a:t>
            </a:r>
            <a:r>
              <a:rPr lang="cs-CZ" sz="2800" dirty="0" err="1" smtClean="0"/>
              <a:t>Yes</a:t>
            </a:r>
            <a:r>
              <a:rPr lang="cs-CZ" sz="2800" dirty="0" smtClean="0"/>
              <a:t>, they are.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il_fi" descr="3485469-pa-r-v-oba-vaca-m-pokoji-da-va-na-se-na-televiz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1052736"/>
            <a:ext cx="2880320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l_fi" descr="soccer-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4149080"/>
            <a:ext cx="2967899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9046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400" dirty="0" smtClean="0"/>
              <a:t>3b. 				He/</a:t>
            </a:r>
            <a:r>
              <a:rPr lang="cs-CZ" sz="2400" dirty="0" err="1" smtClean="0"/>
              <a:t>read</a:t>
            </a:r>
            <a:r>
              <a:rPr lang="cs-CZ" sz="2400" dirty="0" smtClean="0"/>
              <a:t>/a </a:t>
            </a:r>
            <a:r>
              <a:rPr lang="cs-CZ" sz="2400" dirty="0" err="1" smtClean="0"/>
              <a:t>book</a:t>
            </a:r>
            <a:r>
              <a:rPr lang="cs-CZ" sz="2400" dirty="0" smtClean="0"/>
              <a:t>?</a:t>
            </a:r>
          </a:p>
          <a:p>
            <a:pPr lvl="8">
              <a:buFont typeface="Wingdings" pitchFamily="2" charset="2"/>
              <a:buChar char="ü"/>
            </a:pPr>
            <a:r>
              <a:rPr lang="cs-CZ" sz="2400" dirty="0" smtClean="0"/>
              <a:t> </a:t>
            </a:r>
            <a:r>
              <a:rPr lang="cs-CZ" sz="2400" dirty="0" err="1" smtClean="0"/>
              <a:t>Is</a:t>
            </a:r>
            <a:r>
              <a:rPr lang="cs-CZ" sz="2400" dirty="0" smtClean="0"/>
              <a:t> he </a:t>
            </a:r>
            <a:r>
              <a:rPr lang="cs-CZ" sz="2400" dirty="0" err="1" smtClean="0"/>
              <a:t>reading</a:t>
            </a:r>
            <a:r>
              <a:rPr lang="cs-CZ" sz="2400" dirty="0" smtClean="0"/>
              <a:t> a </a:t>
            </a:r>
            <a:r>
              <a:rPr lang="cs-CZ" sz="2400" dirty="0" err="1" smtClean="0"/>
              <a:t>book</a:t>
            </a:r>
            <a:r>
              <a:rPr lang="cs-CZ" sz="2400" dirty="0" smtClean="0"/>
              <a:t>?</a:t>
            </a:r>
          </a:p>
          <a:p>
            <a:pPr lvl="8">
              <a:buFont typeface="Wingdings" pitchFamily="2" charset="2"/>
              <a:buChar char="ü"/>
            </a:pPr>
            <a:r>
              <a:rPr lang="cs-CZ" sz="2400" dirty="0" smtClean="0"/>
              <a:t> No, he </a:t>
            </a:r>
            <a:r>
              <a:rPr lang="cs-CZ" sz="2400" dirty="0" err="1" smtClean="0"/>
              <a:t>isn</a:t>
            </a:r>
            <a:r>
              <a:rPr lang="cs-CZ" sz="2400" dirty="0" smtClean="0"/>
              <a:t>‘</a:t>
            </a:r>
            <a:r>
              <a:rPr lang="cs-CZ" sz="2400" dirty="0" err="1" smtClean="0"/>
              <a:t>t</a:t>
            </a:r>
            <a:r>
              <a:rPr lang="cs-CZ" sz="2400" dirty="0" smtClean="0"/>
              <a:t>.</a:t>
            </a:r>
          </a:p>
          <a:p>
            <a:pPr>
              <a:buNone/>
            </a:pPr>
            <a:endParaRPr lang="cs-CZ" sz="2400" dirty="0" smtClean="0"/>
          </a:p>
          <a:p>
            <a:pPr>
              <a:buNone/>
            </a:pPr>
            <a:endParaRPr lang="cs-CZ" sz="1400" dirty="0" smtClean="0"/>
          </a:p>
          <a:p>
            <a:pPr>
              <a:buNone/>
            </a:pPr>
            <a:r>
              <a:rPr lang="cs-CZ" sz="2400" dirty="0" smtClean="0"/>
              <a:t>4b. 				She/</a:t>
            </a:r>
            <a:r>
              <a:rPr lang="cs-CZ" sz="2400" dirty="0" err="1" smtClean="0"/>
              <a:t>ride</a:t>
            </a:r>
            <a:r>
              <a:rPr lang="cs-CZ" sz="2400" dirty="0" smtClean="0"/>
              <a:t>/a </a:t>
            </a:r>
            <a:r>
              <a:rPr lang="cs-CZ" sz="2400" dirty="0" err="1" smtClean="0"/>
              <a:t>bike</a:t>
            </a:r>
            <a:r>
              <a:rPr lang="cs-CZ" sz="2400" dirty="0" smtClean="0"/>
              <a:t>?</a:t>
            </a:r>
          </a:p>
          <a:p>
            <a:pPr lvl="8">
              <a:buFont typeface="Wingdings" pitchFamily="2" charset="2"/>
              <a:buChar char="ü"/>
            </a:pPr>
            <a:r>
              <a:rPr lang="cs-CZ" sz="2400" dirty="0" smtClean="0"/>
              <a:t> </a:t>
            </a:r>
            <a:r>
              <a:rPr lang="cs-CZ" sz="2400" dirty="0" err="1" smtClean="0"/>
              <a:t>Is</a:t>
            </a:r>
            <a:r>
              <a:rPr lang="cs-CZ" sz="2400" dirty="0" smtClean="0"/>
              <a:t> she </a:t>
            </a:r>
            <a:r>
              <a:rPr lang="cs-CZ" sz="2400" dirty="0" err="1" smtClean="0"/>
              <a:t>riding</a:t>
            </a:r>
            <a:r>
              <a:rPr lang="cs-CZ" sz="2400" dirty="0" smtClean="0"/>
              <a:t> a </a:t>
            </a:r>
            <a:r>
              <a:rPr lang="cs-CZ" sz="2400" dirty="0" err="1" smtClean="0"/>
              <a:t>bike</a:t>
            </a:r>
            <a:r>
              <a:rPr lang="cs-CZ" sz="2400" dirty="0" smtClean="0"/>
              <a:t>?</a:t>
            </a:r>
          </a:p>
          <a:p>
            <a:pPr lvl="8">
              <a:buFont typeface="Wingdings" pitchFamily="2" charset="2"/>
              <a:buChar char="ü"/>
            </a:pPr>
            <a:r>
              <a:rPr lang="cs-CZ" sz="2400" dirty="0" smtClean="0"/>
              <a:t> </a:t>
            </a:r>
            <a:r>
              <a:rPr lang="cs-CZ" sz="2400" dirty="0" err="1" smtClean="0"/>
              <a:t>Yes</a:t>
            </a:r>
            <a:r>
              <a:rPr lang="cs-CZ" sz="2400" dirty="0" smtClean="0"/>
              <a:t>, she </a:t>
            </a:r>
            <a:r>
              <a:rPr lang="cs-CZ" sz="2400" dirty="0" err="1" smtClean="0"/>
              <a:t>is</a:t>
            </a:r>
            <a:r>
              <a:rPr lang="cs-CZ" sz="2400" dirty="0" smtClean="0"/>
              <a:t>.</a:t>
            </a:r>
          </a:p>
          <a:p>
            <a:pPr>
              <a:buNone/>
            </a:pPr>
            <a:endParaRPr lang="cs-CZ" sz="2400" dirty="0" smtClean="0"/>
          </a:p>
          <a:p>
            <a:pPr>
              <a:buNone/>
            </a:pPr>
            <a:endParaRPr lang="cs-CZ" sz="1400" dirty="0" smtClean="0"/>
          </a:p>
          <a:p>
            <a:pPr>
              <a:buNone/>
            </a:pPr>
            <a:r>
              <a:rPr lang="cs-CZ" sz="2400" dirty="0" smtClean="0"/>
              <a:t>5b. 				He/</a:t>
            </a:r>
            <a:r>
              <a:rPr lang="cs-CZ" sz="2400" dirty="0" err="1" smtClean="0"/>
              <a:t>cook</a:t>
            </a:r>
            <a:r>
              <a:rPr lang="cs-CZ" sz="2400" dirty="0" smtClean="0"/>
              <a:t>/</a:t>
            </a:r>
            <a:r>
              <a:rPr lang="cs-CZ" sz="2400" dirty="0" err="1" smtClean="0"/>
              <a:t>dinner</a:t>
            </a:r>
            <a:r>
              <a:rPr lang="cs-CZ" sz="2400" dirty="0" smtClean="0"/>
              <a:t>?</a:t>
            </a:r>
          </a:p>
          <a:p>
            <a:pPr lvl="8">
              <a:buFont typeface="Wingdings" pitchFamily="2" charset="2"/>
              <a:buChar char="ü"/>
            </a:pPr>
            <a:r>
              <a:rPr lang="cs-CZ" sz="2400" dirty="0" smtClean="0"/>
              <a:t> </a:t>
            </a:r>
            <a:r>
              <a:rPr lang="cs-CZ" sz="2400" dirty="0" err="1" smtClean="0"/>
              <a:t>Is</a:t>
            </a:r>
            <a:r>
              <a:rPr lang="cs-CZ" sz="2400" dirty="0" smtClean="0"/>
              <a:t> he </a:t>
            </a:r>
            <a:r>
              <a:rPr lang="cs-CZ" sz="2400" dirty="0" err="1" smtClean="0"/>
              <a:t>cooking</a:t>
            </a:r>
            <a:r>
              <a:rPr lang="cs-CZ" sz="2400" dirty="0" smtClean="0"/>
              <a:t> </a:t>
            </a:r>
            <a:r>
              <a:rPr lang="cs-CZ" sz="2400" dirty="0" err="1" smtClean="0"/>
              <a:t>dinner</a:t>
            </a:r>
            <a:r>
              <a:rPr lang="cs-CZ" sz="2400" dirty="0" smtClean="0"/>
              <a:t>?</a:t>
            </a:r>
          </a:p>
          <a:p>
            <a:pPr lvl="8">
              <a:buFont typeface="Wingdings" pitchFamily="2" charset="2"/>
              <a:buChar char="ü"/>
            </a:pPr>
            <a:r>
              <a:rPr lang="cs-CZ" sz="2400" dirty="0" smtClean="0"/>
              <a:t> No, he </a:t>
            </a:r>
            <a:r>
              <a:rPr lang="cs-CZ" sz="2400" dirty="0" err="1" smtClean="0"/>
              <a:t>isn</a:t>
            </a:r>
            <a:r>
              <a:rPr lang="cs-CZ" sz="2400" dirty="0" smtClean="0"/>
              <a:t>‘</a:t>
            </a:r>
            <a:r>
              <a:rPr lang="cs-CZ" sz="2400" dirty="0" err="1" smtClean="0"/>
              <a:t>t</a:t>
            </a:r>
            <a:r>
              <a:rPr lang="cs-CZ" sz="2400" dirty="0" smtClean="0"/>
              <a:t>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il_fi" descr="Man-Cooki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332656"/>
            <a:ext cx="2232248" cy="2021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rg_hi" descr="ANd9GcTXv9hSb3JMT_RLWU_bn2El5aHruA6zh6kmFPGGtqfpJIYK-w2OA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03648" y="2636912"/>
            <a:ext cx="2448272" cy="1644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l_fi" descr="200807160844_trenink-tenis-berdych-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03648" y="4725144"/>
            <a:ext cx="2448272" cy="1755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92500"/>
          </a:bodyPr>
          <a:lstStyle/>
          <a:p>
            <a:pPr>
              <a:lnSpc>
                <a:spcPct val="160000"/>
              </a:lnSpc>
              <a:buNone/>
            </a:pPr>
            <a:r>
              <a:rPr lang="cs-CZ" dirty="0" smtClean="0"/>
              <a:t>1c. </a:t>
            </a:r>
            <a:r>
              <a:rPr lang="cs-CZ" dirty="0" err="1" smtClean="0"/>
              <a:t>breakfast</a:t>
            </a:r>
            <a:r>
              <a:rPr lang="cs-CZ" dirty="0" smtClean="0"/>
              <a:t> – they – not – . – </a:t>
            </a:r>
            <a:r>
              <a:rPr lang="cs-CZ" dirty="0" err="1" smtClean="0"/>
              <a:t>having</a:t>
            </a:r>
            <a:r>
              <a:rPr lang="cs-CZ" dirty="0" smtClean="0"/>
              <a:t> – are</a:t>
            </a:r>
          </a:p>
          <a:p>
            <a:pPr>
              <a:lnSpc>
                <a:spcPct val="160000"/>
              </a:lnSpc>
              <a:buNone/>
            </a:pPr>
            <a:r>
              <a:rPr lang="cs-CZ" dirty="0" smtClean="0"/>
              <a:t>	  They are not </a:t>
            </a:r>
            <a:r>
              <a:rPr lang="cs-CZ" dirty="0" err="1" smtClean="0"/>
              <a:t>having</a:t>
            </a:r>
            <a:r>
              <a:rPr lang="cs-CZ" dirty="0" smtClean="0"/>
              <a:t> </a:t>
            </a:r>
            <a:r>
              <a:rPr lang="cs-CZ" dirty="0" err="1" smtClean="0"/>
              <a:t>breakfast</a:t>
            </a:r>
            <a:r>
              <a:rPr lang="cs-CZ" dirty="0" smtClean="0"/>
              <a:t>.</a:t>
            </a:r>
          </a:p>
          <a:p>
            <a:pPr>
              <a:lnSpc>
                <a:spcPct val="160000"/>
              </a:lnSpc>
              <a:buNone/>
            </a:pPr>
            <a:endParaRPr lang="cs-CZ" sz="900" dirty="0" smtClean="0"/>
          </a:p>
          <a:p>
            <a:pPr>
              <a:lnSpc>
                <a:spcPct val="160000"/>
              </a:lnSpc>
              <a:buNone/>
            </a:pPr>
            <a:r>
              <a:rPr lang="cs-CZ" dirty="0" smtClean="0"/>
              <a:t>2c. she – </a:t>
            </a:r>
            <a:r>
              <a:rPr lang="cs-CZ" dirty="0" err="1" smtClean="0"/>
              <a:t>writing</a:t>
            </a:r>
            <a:r>
              <a:rPr lang="cs-CZ" dirty="0" smtClean="0"/>
              <a:t> – ? – </a:t>
            </a:r>
            <a:r>
              <a:rPr lang="cs-CZ" dirty="0" err="1" smtClean="0"/>
              <a:t>is</a:t>
            </a:r>
            <a:r>
              <a:rPr lang="cs-CZ" dirty="0" smtClean="0"/>
              <a:t> – a – </a:t>
            </a:r>
            <a:r>
              <a:rPr lang="cs-CZ" dirty="0" err="1" smtClean="0"/>
              <a:t>letter</a:t>
            </a:r>
            <a:endParaRPr lang="cs-CZ" dirty="0" smtClean="0"/>
          </a:p>
          <a:p>
            <a:pPr>
              <a:lnSpc>
                <a:spcPct val="160000"/>
              </a:lnSpc>
              <a:buNone/>
            </a:pPr>
            <a:r>
              <a:rPr lang="cs-CZ" dirty="0" smtClean="0"/>
              <a:t>	  </a:t>
            </a:r>
            <a:r>
              <a:rPr lang="cs-CZ" dirty="0" err="1" smtClean="0"/>
              <a:t>Is</a:t>
            </a:r>
            <a:r>
              <a:rPr lang="cs-CZ" dirty="0" smtClean="0"/>
              <a:t> she </a:t>
            </a:r>
            <a:r>
              <a:rPr lang="cs-CZ" dirty="0" err="1" smtClean="0"/>
              <a:t>writing</a:t>
            </a:r>
            <a:r>
              <a:rPr lang="cs-CZ" dirty="0" smtClean="0"/>
              <a:t> a </a:t>
            </a:r>
            <a:r>
              <a:rPr lang="cs-CZ" dirty="0" err="1" smtClean="0"/>
              <a:t>letter</a:t>
            </a:r>
            <a:r>
              <a:rPr lang="cs-CZ" dirty="0" smtClean="0"/>
              <a:t>?</a:t>
            </a:r>
          </a:p>
          <a:p>
            <a:pPr>
              <a:lnSpc>
                <a:spcPct val="160000"/>
              </a:lnSpc>
              <a:buNone/>
            </a:pPr>
            <a:endParaRPr lang="cs-CZ" sz="900" dirty="0" smtClean="0"/>
          </a:p>
          <a:p>
            <a:pPr>
              <a:lnSpc>
                <a:spcPct val="160000"/>
              </a:lnSpc>
              <a:buNone/>
            </a:pPr>
            <a:r>
              <a:rPr lang="cs-CZ" dirty="0" smtClean="0"/>
              <a:t>3c. my – </a:t>
            </a:r>
            <a:r>
              <a:rPr lang="cs-CZ" dirty="0" err="1" smtClean="0"/>
              <a:t>going</a:t>
            </a:r>
            <a:r>
              <a:rPr lang="cs-CZ" dirty="0" smtClean="0"/>
              <a:t> – to – </a:t>
            </a:r>
            <a:r>
              <a:rPr lang="cs-CZ" dirty="0" err="1" smtClean="0"/>
              <a:t>school</a:t>
            </a:r>
            <a:r>
              <a:rPr lang="cs-CZ" dirty="0" smtClean="0"/>
              <a:t> – . – </a:t>
            </a:r>
            <a:r>
              <a:rPr lang="cs-CZ" dirty="0" err="1" smtClean="0"/>
              <a:t>is</a:t>
            </a:r>
            <a:r>
              <a:rPr lang="cs-CZ" dirty="0" smtClean="0"/>
              <a:t> – </a:t>
            </a:r>
            <a:r>
              <a:rPr lang="cs-CZ" dirty="0" err="1" smtClean="0"/>
              <a:t>brother</a:t>
            </a:r>
            <a:endParaRPr lang="cs-CZ" dirty="0" smtClean="0"/>
          </a:p>
          <a:p>
            <a:pPr>
              <a:lnSpc>
                <a:spcPct val="160000"/>
              </a:lnSpc>
              <a:buNone/>
            </a:pPr>
            <a:r>
              <a:rPr lang="cs-CZ" dirty="0" smtClean="0"/>
              <a:t>	  My </a:t>
            </a:r>
            <a:r>
              <a:rPr lang="cs-CZ" dirty="0" err="1" smtClean="0"/>
              <a:t>brother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going</a:t>
            </a:r>
            <a:r>
              <a:rPr lang="cs-CZ" dirty="0" smtClean="0"/>
              <a:t> to </a:t>
            </a:r>
            <a:r>
              <a:rPr lang="cs-CZ" dirty="0" err="1" smtClean="0"/>
              <a:t>school</a:t>
            </a:r>
            <a:r>
              <a:rPr lang="cs-CZ" dirty="0" smtClean="0"/>
              <a:t>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4c. </a:t>
            </a:r>
            <a:r>
              <a:rPr lang="cs-CZ" dirty="0" err="1" smtClean="0"/>
              <a:t>driving</a:t>
            </a:r>
            <a:r>
              <a:rPr lang="cs-CZ" dirty="0" smtClean="0"/>
              <a:t> – . – </a:t>
            </a:r>
            <a:r>
              <a:rPr lang="cs-CZ" dirty="0" err="1" smtClean="0"/>
              <a:t>am</a:t>
            </a:r>
            <a:r>
              <a:rPr lang="cs-CZ" dirty="0" smtClean="0"/>
              <a:t> – I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	  I </a:t>
            </a:r>
            <a:r>
              <a:rPr lang="cs-CZ" dirty="0" err="1" smtClean="0"/>
              <a:t>am</a:t>
            </a:r>
            <a:r>
              <a:rPr lang="cs-CZ" dirty="0" smtClean="0"/>
              <a:t> </a:t>
            </a:r>
            <a:r>
              <a:rPr lang="cs-CZ" dirty="0" err="1" smtClean="0"/>
              <a:t>driving</a:t>
            </a:r>
            <a:r>
              <a:rPr lang="cs-CZ" dirty="0" smtClean="0"/>
              <a:t>.</a:t>
            </a:r>
          </a:p>
          <a:p>
            <a:pPr>
              <a:lnSpc>
                <a:spcPct val="150000"/>
              </a:lnSpc>
              <a:buNone/>
            </a:pPr>
            <a:endParaRPr lang="cs-CZ" sz="1000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5c. are – </a:t>
            </a:r>
            <a:r>
              <a:rPr lang="cs-CZ" dirty="0" err="1" smtClean="0"/>
              <a:t>children</a:t>
            </a:r>
            <a:r>
              <a:rPr lang="cs-CZ" dirty="0" smtClean="0"/>
              <a:t> – not – </a:t>
            </a:r>
            <a:r>
              <a:rPr lang="cs-CZ" dirty="0" err="1" smtClean="0"/>
              <a:t>playing</a:t>
            </a:r>
            <a:r>
              <a:rPr lang="cs-CZ" dirty="0" smtClean="0"/>
              <a:t> – . – the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	  The </a:t>
            </a:r>
            <a:r>
              <a:rPr lang="cs-CZ" dirty="0" err="1" smtClean="0"/>
              <a:t>children</a:t>
            </a:r>
            <a:r>
              <a:rPr lang="cs-CZ" dirty="0" smtClean="0"/>
              <a:t> are not </a:t>
            </a:r>
            <a:r>
              <a:rPr lang="cs-CZ" dirty="0" err="1" smtClean="0"/>
              <a:t>playing</a:t>
            </a:r>
            <a:r>
              <a:rPr lang="cs-CZ" dirty="0" smtClean="0"/>
              <a:t>.</a:t>
            </a:r>
          </a:p>
          <a:p>
            <a:pPr>
              <a:lnSpc>
                <a:spcPct val="150000"/>
              </a:lnSpc>
              <a:buNone/>
            </a:pPr>
            <a:endParaRPr lang="cs-CZ" sz="1000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6c. ? – they – are - </a:t>
            </a:r>
            <a:r>
              <a:rPr lang="cs-CZ" dirty="0" err="1" smtClean="0"/>
              <a:t>sleeping</a:t>
            </a:r>
            <a:endParaRPr lang="cs-CZ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	  Are they </a:t>
            </a:r>
            <a:r>
              <a:rPr lang="cs-CZ" dirty="0" err="1" smtClean="0"/>
              <a:t>sleeping</a:t>
            </a:r>
            <a:r>
              <a:rPr lang="cs-CZ" dirty="0" smtClean="0"/>
              <a:t>?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768148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>
            <a:normAutofit/>
          </a:bodyPr>
          <a:lstStyle/>
          <a:p>
            <a:pPr lvl="0"/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r>
              <a:rPr lang="cs-CZ" sz="20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</a:t>
            </a:r>
            <a:r>
              <a:rPr lang="cs-CZ" sz="20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www.google.cz/search?q=ukl%C3%ADzen%C3%AD+pokoje&amp;hl=cs&amp;client=firefox-a&amp;hs=HR1&amp;rls=org.mozilla:cs:official&amp;prmd=imvns&amp;tbm=isch&amp;tbo=u&amp;source=univ&amp;sa=X&amp;ei=Vh0oUOuGDsqO4gT75YCwBg&amp;ved=0CGgQsAQ&amp;biw=1150&amp;bih=573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(obr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. 1a)</a:t>
            </a:r>
          </a:p>
          <a:p>
            <a:r>
              <a:rPr lang="cs-CZ" sz="2000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</a:t>
            </a:r>
            <a:r>
              <a:rPr lang="cs-CZ" sz="2000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www.google.cz/search?q=d%C3%ADv%C3%A1n%C3%AD+se+na+televizi&amp;hl=cs&amp;client=firefox-a&amp;hs=HU1&amp;rls=org.mozilla:cs:official&amp;prmd=imvns&amp;tbm=isch&amp;tbo=u&amp;source=univ&amp;sa=X&amp;ei=EB4oUNLZOrHT4QSSp4CIBg&amp;ved=0CE4QsAQ&amp;biw=1150&amp;bih=573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(obr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. 2a, 1b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cs-CZ" sz="2000" u="sng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https://www.google.cz/search?q=fotbal&amp;oe=utf-8&amp;aq=t&amp;rls=org.mozilla:cs:official&amp;client=firefox-a&amp;um=1&amp;ie=UTF-8&amp;hl=cs&amp;tbm=isch&amp;source=og&amp;sa=N&amp;tab=wi&amp;ei=eR4oUObWGcbT4QSMnIDwCQ&amp;biw=1150&amp;bih=573&amp;sei=hx4oUIecNK-Q4gSz34HoCw</a:t>
            </a:r>
            <a:r>
              <a:rPr lang="cs-CZ" sz="20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(obr. 3a, 2b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32648"/>
          </a:xfrm>
        </p:spPr>
        <p:txBody>
          <a:bodyPr>
            <a:normAutofit fontScale="92500" lnSpcReduction="10000"/>
          </a:bodyPr>
          <a:lstStyle/>
          <a:p>
            <a:r>
              <a:rPr lang="cs-CZ" sz="20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</a:t>
            </a:r>
            <a:r>
              <a:rPr lang="cs-CZ" sz="20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://www.google.cz/search?q=%</a:t>
            </a:r>
            <a:r>
              <a:rPr lang="cs-CZ" sz="20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C4%8Dten%C3%AD&amp;hl=cs&amp;client=firefox-a&amp;hs=kvg&amp;rls=org.mozilla:cs:official&amp;prmd=imvns&amp;tbm=isch&amp;tbo=u&amp;source=univ&amp;sa=X&amp;ei=tB8oUIetIsbT4QSMnIDwCQ&amp;ved=0CFoQsAQ&amp;biw=1150&amp;bih=573</a:t>
            </a:r>
            <a:r>
              <a:rPr lang="cs-CZ" sz="20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(obr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. 4a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cs-CZ" sz="2000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https://www.google.cz/search?q=sprchov%C3%A1n%C3%AD&amp;hl=cs&amp;client=firefox-a&amp;hs=Dc1&amp;rls=org.mozilla:cs:official&amp;prmd=imvns&amp;tbm=isch&amp;tbo=u&amp;source=univ&amp;sa=X&amp;ei=_B8oUNDyHYak4ATxhIGYDA&amp;ved=0CFMQsAQ&amp;biw=1150&amp;bih=573</a:t>
            </a:r>
            <a:r>
              <a:rPr lang="cs-CZ" sz="20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(obr. 5a)</a:t>
            </a:r>
          </a:p>
          <a:p>
            <a:r>
              <a:rPr lang="cs-CZ" sz="2000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https://www.google.cz/search?q=sprchov%C3%A1n%C3%AD&amp;hl=cs&amp;client=firefox-a&amp;hs=Dc1&amp;rls=org.mozilla:cs:official&amp;prmd=imvns&amp;tbm=isch&amp;tbo=u&amp;source=univ&amp;sa=X&amp;ei=_B8oUNDyHYak4ATxhIGYDA&amp;ved=0CFMQsAQ&amp;biw=1150&amp;bih=573</a:t>
            </a:r>
            <a:r>
              <a:rPr lang="cs-CZ" sz="20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(obr. 6a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cs-CZ" sz="2000" u="sng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https://www.google.cz/search?q=myt%C3%AD+n%C3%A1dob%C3%AD&amp;hl=cs&amp;client=firefox-a&amp;hs=2JM&amp;rls=org.mozilla:cs:official&amp;prmd=imvns&amp;tbm=isch&amp;tbo=u&amp;source=univ&amp;sa=X&amp;ei=kyAoULGuO4bT4QSGvIHQDg&amp;ved=0CFcQsAQ&amp;biw=1150&amp;bih=573</a:t>
            </a:r>
            <a:r>
              <a:rPr lang="cs-CZ" sz="20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(obr. 7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32648"/>
          </a:xfrm>
        </p:spPr>
        <p:txBody>
          <a:bodyPr>
            <a:normAutofit lnSpcReduction="10000"/>
          </a:bodyPr>
          <a:lstStyle/>
          <a:p>
            <a:r>
              <a:rPr lang="cs-CZ" sz="20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</a:t>
            </a:r>
            <a:r>
              <a:rPr lang="cs-CZ" sz="20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://</a:t>
            </a:r>
            <a:r>
              <a:rPr lang="cs-CZ" sz="20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www.google.cz/search?q=va%C5%99en%C3%AD&amp;oe=utf-8&amp;aq=t&amp;rls=org.mozilla:cs:official&amp;client=firefox-a&amp;um=1&amp;ie=UTF-8&amp;hl=cs&amp;tbm=isch&amp;source=og&amp;sa=N&amp;tab=wi&amp;ei=3SAoUNjYLtDP4QT8j4H4Ag&amp;biw=1150&amp;bih=573&amp;sei=6yAoUP3ID_HU4QTFyIDABw</a:t>
            </a:r>
            <a:r>
              <a:rPr lang="cs-CZ" sz="20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(obr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. 8a, 3b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https://www.google.cz/search?q=j%C3%ADzda+na+kole&amp;hl=cs&amp;client=firefox-a&amp;hs=2bd&amp;rls=org.mozilla:cs:official&amp;prmd=imvns&amp;tbm=isch&amp;tbo=u&amp;source=univ&amp;sa=X&amp;ei=8kokUM_oPKmk4ASd_YCICw&amp;ved=0CFoQsAQ&amp;biw=1366&amp;bih=624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(obr. 4b)</a:t>
            </a: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www.google.cz/search?q=hran%C3%AD+tenisu&amp;oe=utf-8&amp;aq=t&amp;rls=org.mozilla:cs:official&amp;client=firefox-a&amp;um=1&amp;ie=UTF-8&amp;hl=cs&amp;tbm=isch&amp;source=og&amp;sa=N&amp;tab=wi&amp;ei=7EgkUIaKCOqF4gTV4ID4Bw&amp;biw=1366&amp;bih=624&amp;sei=9kgkUKb4Na-B4ASFn4DYCQ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(obr. 5b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5"/>
              </a:rPr>
              <a:t>https://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5"/>
              </a:rPr>
              <a:t>www.google.cz/search?q=otazn%C3%ADk&amp;hl=cs&amp;client=firefox-a&amp;hs=r7r&amp;rls=org.mozilla:cs:official&amp;prmd=imvns&amp;tbm=isch&amp;tbo=u&amp;source=univ&amp;sa=X&amp;ei=PrgiUM7NBouRswbXloDgBg&amp;ved=0CFwQsAQ&amp;biw=1366&amp;bih=624</a:t>
            </a:r>
            <a:endParaRPr lang="cs-CZ" sz="19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760640"/>
          </a:xfrm>
        </p:spPr>
        <p:txBody>
          <a:bodyPr>
            <a:normAutofit/>
          </a:bodyPr>
          <a:lstStyle/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://www.google.cz/search?q=%C5%BD%C3%81ROVKA&amp;hl=cs&amp;client=firefox-a&amp;hs=t1r&amp;sa=X&amp;rls=org.mozilla:cs:official&amp;prmd=imvns&amp;tbm=isch&amp;tbo=u&amp;source=univ&amp;ei=zLYiUN2SM8nntQaZ3YCACg&amp;ved=0CGgQsAQ&amp;biw=1366&amp;bih=624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904655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		</a:t>
            </a:r>
            <a:r>
              <a:rPr lang="en-GB" sz="3800" u="sng" dirty="0" smtClean="0"/>
              <a:t>Write what is happening in the picture</a:t>
            </a:r>
            <a:r>
              <a:rPr lang="cs-CZ" dirty="0" smtClean="0"/>
              <a:t>:</a:t>
            </a:r>
          </a:p>
          <a:p>
            <a:pPr>
              <a:lnSpc>
                <a:spcPct val="150000"/>
              </a:lnSpc>
              <a:buNone/>
            </a:pPr>
            <a:endParaRPr lang="cs-CZ" sz="1100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1a. 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					 She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cleaning</a:t>
            </a:r>
            <a:r>
              <a:rPr lang="cs-CZ" dirty="0" smtClean="0"/>
              <a:t> her </a:t>
            </a:r>
            <a:r>
              <a:rPr lang="cs-CZ" dirty="0" err="1" smtClean="0"/>
              <a:t>room</a:t>
            </a:r>
            <a:r>
              <a:rPr lang="cs-CZ" dirty="0" smtClean="0"/>
              <a:t>.</a:t>
            </a:r>
          </a:p>
          <a:p>
            <a:pPr>
              <a:lnSpc>
                <a:spcPct val="150000"/>
              </a:lnSpc>
              <a:buNone/>
            </a:pPr>
            <a:endParaRPr lang="cs-CZ" sz="2600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	</a:t>
            </a:r>
          </a:p>
          <a:p>
            <a:pPr>
              <a:lnSpc>
                <a:spcPct val="150000"/>
              </a:lnSpc>
              <a:buNone/>
            </a:pPr>
            <a:endParaRPr lang="cs-CZ" sz="1100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2a. 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					 ………………………………………….</a:t>
            </a:r>
          </a:p>
          <a:p>
            <a:pPr>
              <a:lnSpc>
                <a:spcPct val="150000"/>
              </a:lnSpc>
              <a:buNone/>
            </a:pPr>
            <a:endParaRPr lang="cs-CZ" sz="2400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	</a:t>
            </a:r>
          </a:p>
          <a:p>
            <a:pPr>
              <a:buNone/>
            </a:pPr>
            <a:endParaRPr lang="cs-CZ" dirty="0" smtClean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il_fi" descr="http://mladez.astro.cz/wp-content/uploads/2011/02/otazn%C3%ADk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332656"/>
            <a:ext cx="1008112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l_fi" descr="94018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15615" y="1844824"/>
            <a:ext cx="2939971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l_fi" descr="3485469-pa-r-v-oba-vaca-m-pokoji-da-va-na-se-na-televizi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15616" y="4293096"/>
            <a:ext cx="2880320" cy="1904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3a. </a:t>
            </a:r>
          </a:p>
          <a:p>
            <a:pPr>
              <a:buNone/>
            </a:pPr>
            <a:r>
              <a:rPr lang="cs-CZ" dirty="0" smtClean="0"/>
              <a:t>					……………………………………….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sz="1300" dirty="0" smtClean="0"/>
          </a:p>
          <a:p>
            <a:pPr>
              <a:buNone/>
            </a:pPr>
            <a:r>
              <a:rPr lang="cs-CZ" dirty="0" smtClean="0"/>
              <a:t>4a. </a:t>
            </a:r>
          </a:p>
          <a:p>
            <a:pPr>
              <a:buNone/>
            </a:pPr>
            <a:r>
              <a:rPr lang="cs-CZ" dirty="0" smtClean="0"/>
              <a:t>				          ……………………………………….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sz="1200" dirty="0" smtClean="0"/>
          </a:p>
          <a:p>
            <a:pPr>
              <a:buNone/>
            </a:pPr>
            <a:r>
              <a:rPr lang="cs-CZ" dirty="0" smtClean="0"/>
              <a:t>5a. </a:t>
            </a:r>
          </a:p>
          <a:p>
            <a:pPr>
              <a:buNone/>
            </a:pPr>
            <a:r>
              <a:rPr lang="cs-CZ" dirty="0" smtClean="0"/>
              <a:t>				          ……………………………………….</a:t>
            </a:r>
          </a:p>
          <a:p>
            <a:pPr>
              <a:buNone/>
            </a:pP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il_fi" descr="soccer-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476672"/>
            <a:ext cx="2664296" cy="1613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l_fi" descr="OB39b762_profimedia_008171237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2492896"/>
            <a:ext cx="2664296" cy="1656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il_fi" descr="shower-hero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15616" y="4509120"/>
            <a:ext cx="2664296" cy="1891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9046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6a. </a:t>
            </a:r>
          </a:p>
          <a:p>
            <a:pPr>
              <a:buNone/>
            </a:pPr>
            <a:r>
              <a:rPr lang="cs-CZ" dirty="0" smtClean="0"/>
              <a:t>					  .…………………………………….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sz="1400" dirty="0" smtClean="0"/>
          </a:p>
          <a:p>
            <a:pPr>
              <a:buNone/>
            </a:pPr>
            <a:r>
              <a:rPr lang="cs-CZ" dirty="0" smtClean="0"/>
              <a:t>7a. </a:t>
            </a:r>
          </a:p>
          <a:p>
            <a:pPr>
              <a:buNone/>
            </a:pPr>
            <a:r>
              <a:rPr lang="cs-CZ" dirty="0" smtClean="0"/>
              <a:t>					   .……………………………………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sz="1400" dirty="0" smtClean="0"/>
          </a:p>
          <a:p>
            <a:pPr>
              <a:buNone/>
            </a:pPr>
            <a:r>
              <a:rPr lang="cs-CZ" dirty="0" smtClean="0"/>
              <a:t>8a. </a:t>
            </a:r>
          </a:p>
          <a:p>
            <a:pPr>
              <a:buNone/>
            </a:pPr>
            <a:r>
              <a:rPr lang="cs-CZ" dirty="0" smtClean="0"/>
              <a:t>					   .……………………………………</a:t>
            </a:r>
          </a:p>
          <a:p>
            <a:pPr>
              <a:buNone/>
            </a:pPr>
            <a:endParaRPr lang="cs-CZ" dirty="0" smtClean="0"/>
          </a:p>
        </p:txBody>
      </p:sp>
      <p:pic>
        <p:nvPicPr>
          <p:cNvPr id="1029" name="il_fi" descr="volejb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692697"/>
            <a:ext cx="2808312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il_fi" descr="perex-n%C3%A1dob%C3%AD_329x-1_10101511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2780928"/>
            <a:ext cx="2808312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l_fi" descr="Man-Cooki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03648" y="4653136"/>
            <a:ext cx="2077980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97666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/>
              <a:t>		</a:t>
            </a:r>
            <a:r>
              <a:rPr lang="cs-CZ" u="sng" dirty="0" err="1" smtClean="0"/>
              <a:t>Make</a:t>
            </a:r>
            <a:r>
              <a:rPr lang="cs-CZ" u="sng" dirty="0" smtClean="0"/>
              <a:t> </a:t>
            </a:r>
            <a:r>
              <a:rPr lang="cs-CZ" u="sng" dirty="0" err="1" smtClean="0"/>
              <a:t>questions</a:t>
            </a:r>
            <a:r>
              <a:rPr lang="cs-CZ" u="sng" dirty="0" smtClean="0"/>
              <a:t> to </a:t>
            </a:r>
            <a:r>
              <a:rPr lang="cs-CZ" u="sng" dirty="0" err="1" smtClean="0"/>
              <a:t>the</a:t>
            </a:r>
            <a:r>
              <a:rPr lang="cs-CZ" u="sng" dirty="0" smtClean="0"/>
              <a:t> </a:t>
            </a:r>
            <a:r>
              <a:rPr lang="cs-CZ" u="sng" dirty="0" err="1" smtClean="0"/>
              <a:t>pictures</a:t>
            </a:r>
            <a:r>
              <a:rPr lang="cs-CZ" u="sng" dirty="0" smtClean="0"/>
              <a:t> </a:t>
            </a:r>
            <a:r>
              <a:rPr lang="cs-CZ" u="sng" dirty="0" err="1" smtClean="0"/>
              <a:t>and</a:t>
            </a:r>
            <a:r>
              <a:rPr lang="cs-CZ" u="sng" dirty="0" smtClean="0"/>
              <a:t> </a:t>
            </a:r>
            <a:r>
              <a:rPr lang="cs-CZ" u="sng" dirty="0" err="1" smtClean="0"/>
              <a:t>then</a:t>
            </a:r>
            <a:r>
              <a:rPr lang="cs-CZ" u="sng" dirty="0" smtClean="0"/>
              <a:t> </a:t>
            </a:r>
            <a:r>
              <a:rPr lang="cs-CZ" u="sng" dirty="0" err="1" smtClean="0"/>
              <a:t>answer</a:t>
            </a:r>
            <a:r>
              <a:rPr lang="cs-CZ" sz="3500" dirty="0" smtClean="0"/>
              <a:t>:</a:t>
            </a:r>
          </a:p>
          <a:p>
            <a:pPr>
              <a:lnSpc>
                <a:spcPct val="170000"/>
              </a:lnSpc>
              <a:buNone/>
            </a:pPr>
            <a:r>
              <a:rPr lang="cs-CZ" sz="2800" dirty="0" smtClean="0"/>
              <a:t>1b.</a:t>
            </a:r>
            <a:r>
              <a:rPr lang="cs-CZ" sz="3500" dirty="0" smtClean="0"/>
              <a:t> 				 </a:t>
            </a:r>
            <a:r>
              <a:rPr lang="cs-CZ" sz="2800" dirty="0" smtClean="0"/>
              <a:t>They/run?</a:t>
            </a:r>
          </a:p>
          <a:p>
            <a:pPr lvl="8">
              <a:lnSpc>
                <a:spcPct val="170000"/>
              </a:lnSpc>
              <a:buFont typeface="Wingdings" pitchFamily="2" charset="2"/>
              <a:buChar char="ü"/>
            </a:pPr>
            <a:r>
              <a:rPr lang="cs-CZ" sz="2800" dirty="0" smtClean="0"/>
              <a:t>Are they </a:t>
            </a:r>
            <a:r>
              <a:rPr lang="cs-CZ" sz="2800" dirty="0" err="1" smtClean="0"/>
              <a:t>running</a:t>
            </a:r>
            <a:r>
              <a:rPr lang="cs-CZ" sz="2800" dirty="0" smtClean="0"/>
              <a:t>?</a:t>
            </a:r>
          </a:p>
          <a:p>
            <a:pPr lvl="8">
              <a:lnSpc>
                <a:spcPct val="170000"/>
              </a:lnSpc>
              <a:buFont typeface="Wingdings" pitchFamily="2" charset="2"/>
              <a:buChar char="ü"/>
            </a:pPr>
            <a:r>
              <a:rPr lang="cs-CZ" sz="2800" dirty="0" smtClean="0"/>
              <a:t>No, they </a:t>
            </a:r>
            <a:r>
              <a:rPr lang="cs-CZ" sz="2800" dirty="0" err="1" smtClean="0"/>
              <a:t>aren</a:t>
            </a:r>
            <a:r>
              <a:rPr lang="cs-CZ" sz="2800" dirty="0" smtClean="0"/>
              <a:t>‘</a:t>
            </a:r>
            <a:r>
              <a:rPr lang="cs-CZ" sz="2800" dirty="0" err="1" smtClean="0"/>
              <a:t>t</a:t>
            </a:r>
            <a:r>
              <a:rPr lang="cs-CZ" sz="2800" dirty="0" smtClean="0"/>
              <a:t>.</a:t>
            </a:r>
          </a:p>
          <a:p>
            <a:pPr>
              <a:lnSpc>
                <a:spcPct val="170000"/>
              </a:lnSpc>
              <a:buNone/>
            </a:pPr>
            <a:r>
              <a:rPr lang="cs-CZ" sz="2800" dirty="0" smtClean="0"/>
              <a:t>2b.</a:t>
            </a:r>
            <a:r>
              <a:rPr lang="cs-CZ" sz="3500" dirty="0" smtClean="0"/>
              <a:t> 				</a:t>
            </a:r>
            <a:r>
              <a:rPr lang="cs-CZ" sz="2800" dirty="0" smtClean="0"/>
              <a:t> They/play/</a:t>
            </a:r>
            <a:r>
              <a:rPr lang="cs-CZ" sz="2800" dirty="0" err="1" smtClean="0"/>
              <a:t>football</a:t>
            </a:r>
            <a:r>
              <a:rPr lang="cs-CZ" sz="2800" dirty="0" smtClean="0"/>
              <a:t>?</a:t>
            </a:r>
          </a:p>
          <a:p>
            <a:pPr lvl="8">
              <a:lnSpc>
                <a:spcPct val="150000"/>
              </a:lnSpc>
              <a:buFont typeface="Wingdings" pitchFamily="2" charset="2"/>
              <a:buChar char="ü"/>
            </a:pPr>
            <a:r>
              <a:rPr lang="cs-CZ" sz="2800" dirty="0" smtClean="0"/>
              <a:t>…………………………………….</a:t>
            </a:r>
          </a:p>
          <a:p>
            <a:pPr lvl="8">
              <a:lnSpc>
                <a:spcPct val="150000"/>
              </a:lnSpc>
              <a:buFont typeface="Wingdings" pitchFamily="2" charset="2"/>
              <a:buChar char="ü"/>
            </a:pPr>
            <a:r>
              <a:rPr lang="cs-CZ" sz="2800" dirty="0" smtClean="0"/>
              <a:t>…………………………….........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il_fi" descr="http://mladez.astro.cz/wp-content/uploads/2011/02/otazn%C3%ADk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88640"/>
            <a:ext cx="1008112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l_fi" descr="3485469-pa-r-v-oba-vaca-m-pokoji-da-va-na-se-na-televiz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87624" y="1700808"/>
            <a:ext cx="2880320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il_fi" descr="soccer-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15616" y="4365104"/>
            <a:ext cx="2967899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97666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cs-CZ" sz="2400" dirty="0" smtClean="0"/>
              <a:t>3b. 				He/</a:t>
            </a:r>
            <a:r>
              <a:rPr lang="cs-CZ" sz="2400" dirty="0" err="1" smtClean="0"/>
              <a:t>read</a:t>
            </a:r>
            <a:r>
              <a:rPr lang="cs-CZ" sz="2400" dirty="0" smtClean="0"/>
              <a:t>/a </a:t>
            </a:r>
            <a:r>
              <a:rPr lang="cs-CZ" sz="2400" dirty="0" err="1" smtClean="0"/>
              <a:t>book</a:t>
            </a:r>
            <a:r>
              <a:rPr lang="cs-CZ" sz="2400" dirty="0" smtClean="0"/>
              <a:t>?</a:t>
            </a:r>
          </a:p>
          <a:p>
            <a:pPr lvl="8">
              <a:buFont typeface="Wingdings" pitchFamily="2" charset="2"/>
              <a:buChar char="ü"/>
            </a:pPr>
            <a:r>
              <a:rPr lang="cs-CZ" sz="2400" dirty="0" smtClean="0"/>
              <a:t> ………………………………</a:t>
            </a:r>
          </a:p>
          <a:p>
            <a:pPr lvl="8">
              <a:buFont typeface="Wingdings" pitchFamily="2" charset="2"/>
              <a:buChar char="ü"/>
            </a:pPr>
            <a:r>
              <a:rPr lang="cs-CZ" sz="2400" dirty="0" smtClean="0"/>
              <a:t>…………………………..…..</a:t>
            </a:r>
          </a:p>
          <a:p>
            <a:pPr>
              <a:buNone/>
            </a:pPr>
            <a:endParaRPr lang="cs-CZ" sz="2400" dirty="0" smtClean="0"/>
          </a:p>
          <a:p>
            <a:pPr>
              <a:buNone/>
            </a:pPr>
            <a:endParaRPr lang="cs-CZ" sz="2400" dirty="0" smtClean="0"/>
          </a:p>
          <a:p>
            <a:pPr>
              <a:buNone/>
            </a:pPr>
            <a:r>
              <a:rPr lang="cs-CZ" sz="2400" dirty="0" smtClean="0"/>
              <a:t>4b. 				She/</a:t>
            </a:r>
            <a:r>
              <a:rPr lang="cs-CZ" sz="2400" dirty="0" err="1" smtClean="0"/>
              <a:t>ride</a:t>
            </a:r>
            <a:r>
              <a:rPr lang="cs-CZ" sz="2400" dirty="0" smtClean="0"/>
              <a:t>/a </a:t>
            </a:r>
            <a:r>
              <a:rPr lang="cs-CZ" sz="2400" dirty="0" err="1" smtClean="0"/>
              <a:t>bike</a:t>
            </a:r>
            <a:r>
              <a:rPr lang="cs-CZ" sz="2400" dirty="0" smtClean="0"/>
              <a:t>?</a:t>
            </a:r>
          </a:p>
          <a:p>
            <a:pPr lvl="8">
              <a:buFont typeface="Wingdings" pitchFamily="2" charset="2"/>
              <a:buChar char="ü"/>
            </a:pPr>
            <a:r>
              <a:rPr lang="cs-CZ" sz="2400" dirty="0" smtClean="0"/>
              <a:t> ……………………………….</a:t>
            </a:r>
          </a:p>
          <a:p>
            <a:pPr lvl="8">
              <a:buFont typeface="Wingdings" pitchFamily="2" charset="2"/>
              <a:buChar char="ü"/>
            </a:pPr>
            <a:r>
              <a:rPr lang="cs-CZ" sz="2400" dirty="0" smtClean="0"/>
              <a:t>………………………………..</a:t>
            </a:r>
          </a:p>
          <a:p>
            <a:pPr>
              <a:buNone/>
            </a:pPr>
            <a:endParaRPr lang="cs-CZ" sz="2400" dirty="0" smtClean="0"/>
          </a:p>
          <a:p>
            <a:pPr>
              <a:buNone/>
            </a:pPr>
            <a:endParaRPr lang="cs-CZ" sz="2400" dirty="0" smtClean="0"/>
          </a:p>
          <a:p>
            <a:pPr>
              <a:buNone/>
            </a:pPr>
            <a:r>
              <a:rPr lang="cs-CZ" sz="2400" dirty="0" smtClean="0"/>
              <a:t>5b. 				He/</a:t>
            </a:r>
            <a:r>
              <a:rPr lang="cs-CZ" sz="2400" dirty="0" err="1" smtClean="0"/>
              <a:t>cook</a:t>
            </a:r>
            <a:r>
              <a:rPr lang="cs-CZ" sz="2400" dirty="0" smtClean="0"/>
              <a:t>/</a:t>
            </a:r>
            <a:r>
              <a:rPr lang="cs-CZ" sz="2400" dirty="0" err="1" smtClean="0"/>
              <a:t>dinner</a:t>
            </a:r>
            <a:r>
              <a:rPr lang="cs-CZ" sz="2400" dirty="0" smtClean="0"/>
              <a:t>?</a:t>
            </a:r>
          </a:p>
          <a:p>
            <a:pPr lvl="8">
              <a:buFont typeface="Wingdings" pitchFamily="2" charset="2"/>
              <a:buChar char="ü"/>
            </a:pPr>
            <a:r>
              <a:rPr lang="cs-CZ" sz="2400" dirty="0" smtClean="0"/>
              <a:t>………………………………..</a:t>
            </a:r>
          </a:p>
          <a:p>
            <a:pPr lvl="8">
              <a:buFont typeface="Wingdings" pitchFamily="2" charset="2"/>
              <a:buChar char="ü"/>
            </a:pPr>
            <a:r>
              <a:rPr lang="cs-CZ" sz="2400" dirty="0" smtClean="0"/>
              <a:t> ……………………………….</a:t>
            </a:r>
          </a:p>
          <a:p>
            <a:pPr>
              <a:buNone/>
            </a:pPr>
            <a:endParaRPr lang="cs-CZ" sz="2400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il_fi" descr="Man-Cooki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332656"/>
            <a:ext cx="2232248" cy="2021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il_fi" descr="200807160844_trenink-tenis-berdych-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03648" y="4797152"/>
            <a:ext cx="2448272" cy="1755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rg_hi" descr="ANd9GcTXv9hSb3JMT_RLWU_bn2El5aHruA6zh6kmFPGGtqfpJIYK-w2OA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03648" y="2708920"/>
            <a:ext cx="2448272" cy="1644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90465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buNone/>
            </a:pPr>
            <a:r>
              <a:rPr lang="cs-CZ" dirty="0" smtClean="0"/>
              <a:t>		</a:t>
            </a:r>
            <a:r>
              <a:rPr lang="cs-CZ" u="sng" dirty="0" smtClean="0"/>
              <a:t>Put </a:t>
            </a:r>
            <a:r>
              <a:rPr lang="cs-CZ" u="sng" dirty="0" err="1" smtClean="0"/>
              <a:t>the</a:t>
            </a:r>
            <a:r>
              <a:rPr lang="cs-CZ" u="sng" dirty="0" smtClean="0"/>
              <a:t> </a:t>
            </a:r>
            <a:r>
              <a:rPr lang="cs-CZ" u="sng" dirty="0" err="1" smtClean="0"/>
              <a:t>words</a:t>
            </a:r>
            <a:r>
              <a:rPr lang="cs-CZ" u="sng" dirty="0" smtClean="0"/>
              <a:t> </a:t>
            </a:r>
            <a:r>
              <a:rPr lang="cs-CZ" u="sng" dirty="0" err="1" smtClean="0"/>
              <a:t>into</a:t>
            </a:r>
            <a:r>
              <a:rPr lang="cs-CZ" u="sng" dirty="0" smtClean="0"/>
              <a:t> </a:t>
            </a:r>
            <a:r>
              <a:rPr lang="cs-CZ" u="sng" dirty="0" err="1" smtClean="0"/>
              <a:t>the</a:t>
            </a:r>
            <a:r>
              <a:rPr lang="cs-CZ" u="sng" dirty="0" smtClean="0"/>
              <a:t> </a:t>
            </a:r>
            <a:r>
              <a:rPr lang="cs-CZ" u="sng" dirty="0" err="1" smtClean="0"/>
              <a:t>correct</a:t>
            </a:r>
            <a:r>
              <a:rPr lang="cs-CZ" u="sng" dirty="0" smtClean="0"/>
              <a:t> </a:t>
            </a:r>
            <a:r>
              <a:rPr lang="cs-CZ" u="sng" dirty="0" err="1" smtClean="0"/>
              <a:t>order</a:t>
            </a:r>
            <a:r>
              <a:rPr lang="cs-CZ" dirty="0" smtClean="0"/>
              <a:t>:</a:t>
            </a:r>
          </a:p>
          <a:p>
            <a:pPr>
              <a:lnSpc>
                <a:spcPct val="160000"/>
              </a:lnSpc>
              <a:buNone/>
            </a:pPr>
            <a:r>
              <a:rPr lang="cs-CZ" dirty="0" smtClean="0"/>
              <a:t>1c. </a:t>
            </a:r>
            <a:r>
              <a:rPr lang="cs-CZ" dirty="0" err="1" smtClean="0"/>
              <a:t>breakfast</a:t>
            </a:r>
            <a:r>
              <a:rPr lang="cs-CZ" dirty="0" smtClean="0"/>
              <a:t> – they – not – . – </a:t>
            </a:r>
            <a:r>
              <a:rPr lang="cs-CZ" dirty="0" err="1" smtClean="0"/>
              <a:t>having</a:t>
            </a:r>
            <a:r>
              <a:rPr lang="cs-CZ" dirty="0" smtClean="0"/>
              <a:t> – are</a:t>
            </a:r>
          </a:p>
          <a:p>
            <a:pPr>
              <a:lnSpc>
                <a:spcPct val="160000"/>
              </a:lnSpc>
              <a:buNone/>
            </a:pPr>
            <a:r>
              <a:rPr lang="cs-CZ" dirty="0" smtClean="0"/>
              <a:t>	  They are not </a:t>
            </a:r>
            <a:r>
              <a:rPr lang="cs-CZ" dirty="0" err="1" smtClean="0"/>
              <a:t>having</a:t>
            </a:r>
            <a:r>
              <a:rPr lang="cs-CZ" dirty="0" smtClean="0"/>
              <a:t> </a:t>
            </a:r>
            <a:r>
              <a:rPr lang="cs-CZ" dirty="0" err="1" smtClean="0"/>
              <a:t>breakfast</a:t>
            </a:r>
            <a:r>
              <a:rPr lang="cs-CZ" dirty="0" smtClean="0"/>
              <a:t>.</a:t>
            </a:r>
          </a:p>
          <a:p>
            <a:pPr>
              <a:lnSpc>
                <a:spcPct val="160000"/>
              </a:lnSpc>
              <a:buNone/>
            </a:pPr>
            <a:endParaRPr lang="cs-CZ" sz="900" dirty="0" smtClean="0"/>
          </a:p>
          <a:p>
            <a:pPr>
              <a:lnSpc>
                <a:spcPct val="160000"/>
              </a:lnSpc>
              <a:buNone/>
            </a:pPr>
            <a:r>
              <a:rPr lang="cs-CZ" dirty="0" smtClean="0"/>
              <a:t>2c. she – </a:t>
            </a:r>
            <a:r>
              <a:rPr lang="cs-CZ" dirty="0" err="1" smtClean="0"/>
              <a:t>writing</a:t>
            </a:r>
            <a:r>
              <a:rPr lang="cs-CZ" dirty="0" smtClean="0"/>
              <a:t> – ? – </a:t>
            </a:r>
            <a:r>
              <a:rPr lang="cs-CZ" dirty="0" err="1" smtClean="0"/>
              <a:t>is</a:t>
            </a:r>
            <a:r>
              <a:rPr lang="cs-CZ" dirty="0" smtClean="0"/>
              <a:t> – a – </a:t>
            </a:r>
            <a:r>
              <a:rPr lang="cs-CZ" dirty="0" err="1" smtClean="0"/>
              <a:t>letter</a:t>
            </a:r>
            <a:endParaRPr lang="cs-CZ" dirty="0" smtClean="0"/>
          </a:p>
          <a:p>
            <a:pPr>
              <a:lnSpc>
                <a:spcPct val="160000"/>
              </a:lnSpc>
              <a:buNone/>
            </a:pPr>
            <a:r>
              <a:rPr lang="cs-CZ" dirty="0" smtClean="0"/>
              <a:t>	  ……………………………………………………….</a:t>
            </a:r>
          </a:p>
          <a:p>
            <a:pPr>
              <a:lnSpc>
                <a:spcPct val="160000"/>
              </a:lnSpc>
              <a:buNone/>
            </a:pPr>
            <a:endParaRPr lang="cs-CZ" sz="900" dirty="0" smtClean="0"/>
          </a:p>
          <a:p>
            <a:pPr>
              <a:lnSpc>
                <a:spcPct val="160000"/>
              </a:lnSpc>
              <a:buNone/>
            </a:pPr>
            <a:r>
              <a:rPr lang="cs-CZ" dirty="0" smtClean="0"/>
              <a:t>3c. my – </a:t>
            </a:r>
            <a:r>
              <a:rPr lang="cs-CZ" dirty="0" err="1" smtClean="0"/>
              <a:t>going</a:t>
            </a:r>
            <a:r>
              <a:rPr lang="cs-CZ" dirty="0" smtClean="0"/>
              <a:t> – to – </a:t>
            </a:r>
            <a:r>
              <a:rPr lang="cs-CZ" dirty="0" err="1" smtClean="0"/>
              <a:t>school</a:t>
            </a:r>
            <a:r>
              <a:rPr lang="cs-CZ" dirty="0" smtClean="0"/>
              <a:t> – . – </a:t>
            </a:r>
            <a:r>
              <a:rPr lang="cs-CZ" dirty="0" err="1" smtClean="0"/>
              <a:t>is</a:t>
            </a:r>
            <a:r>
              <a:rPr lang="cs-CZ" dirty="0" smtClean="0"/>
              <a:t> – </a:t>
            </a:r>
            <a:r>
              <a:rPr lang="cs-CZ" dirty="0" err="1" smtClean="0"/>
              <a:t>brother</a:t>
            </a:r>
            <a:endParaRPr lang="cs-CZ" dirty="0" smtClean="0"/>
          </a:p>
          <a:p>
            <a:pPr>
              <a:lnSpc>
                <a:spcPct val="160000"/>
              </a:lnSpc>
              <a:buNone/>
            </a:pPr>
            <a:r>
              <a:rPr lang="cs-CZ" dirty="0" smtClean="0"/>
              <a:t>	  ……………………………………………………….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il_fi" descr="http://mladez.astro.cz/wp-content/uploads/2011/02/otazn%C3%ADk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88640"/>
            <a:ext cx="1008112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32648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4c. </a:t>
            </a:r>
            <a:r>
              <a:rPr lang="cs-CZ" dirty="0" err="1" smtClean="0"/>
              <a:t>driving</a:t>
            </a:r>
            <a:r>
              <a:rPr lang="cs-CZ" dirty="0" smtClean="0"/>
              <a:t> – . – </a:t>
            </a:r>
            <a:r>
              <a:rPr lang="cs-CZ" dirty="0" err="1" smtClean="0"/>
              <a:t>am</a:t>
            </a:r>
            <a:r>
              <a:rPr lang="cs-CZ" dirty="0" smtClean="0"/>
              <a:t> – I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	  ……………………………………………………….</a:t>
            </a:r>
          </a:p>
          <a:p>
            <a:pPr>
              <a:lnSpc>
                <a:spcPct val="150000"/>
              </a:lnSpc>
              <a:buNone/>
            </a:pPr>
            <a:endParaRPr lang="cs-CZ" sz="1000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5c. are – </a:t>
            </a:r>
            <a:r>
              <a:rPr lang="cs-CZ" dirty="0" err="1" smtClean="0"/>
              <a:t>children</a:t>
            </a:r>
            <a:r>
              <a:rPr lang="cs-CZ" dirty="0" smtClean="0"/>
              <a:t> – not – </a:t>
            </a:r>
            <a:r>
              <a:rPr lang="cs-CZ" dirty="0" err="1" smtClean="0"/>
              <a:t>playing</a:t>
            </a:r>
            <a:r>
              <a:rPr lang="cs-CZ" dirty="0" smtClean="0"/>
              <a:t> – . – the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	  ……………………………………………………….</a:t>
            </a:r>
          </a:p>
          <a:p>
            <a:pPr>
              <a:lnSpc>
                <a:spcPct val="150000"/>
              </a:lnSpc>
              <a:buNone/>
            </a:pPr>
            <a:endParaRPr lang="cs-CZ" sz="1000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6c. ? – they – are - </a:t>
            </a:r>
            <a:r>
              <a:rPr lang="cs-CZ" dirty="0" err="1" smtClean="0"/>
              <a:t>sleeping</a:t>
            </a:r>
            <a:endParaRPr lang="cs-CZ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	  ……………………………………………………….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97666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cs-CZ" dirty="0" smtClean="0"/>
              <a:t>		</a:t>
            </a:r>
            <a:r>
              <a:rPr lang="cs-CZ" sz="3800" u="sng" dirty="0" smtClean="0"/>
              <a:t>Řešení</a:t>
            </a:r>
            <a:r>
              <a:rPr lang="cs-CZ" sz="3800" dirty="0" smtClean="0"/>
              <a:t>:</a:t>
            </a:r>
          </a:p>
          <a:p>
            <a:pPr>
              <a:lnSpc>
                <a:spcPct val="150000"/>
              </a:lnSpc>
              <a:buNone/>
            </a:pPr>
            <a:r>
              <a:rPr lang="cs-CZ" sz="3800" dirty="0" smtClean="0"/>
              <a:t>1a. </a:t>
            </a:r>
          </a:p>
          <a:p>
            <a:pPr>
              <a:lnSpc>
                <a:spcPct val="150000"/>
              </a:lnSpc>
              <a:buNone/>
            </a:pPr>
            <a:r>
              <a:rPr lang="cs-CZ" sz="3800" dirty="0" smtClean="0"/>
              <a:t>					 She </a:t>
            </a:r>
            <a:r>
              <a:rPr lang="cs-CZ" sz="3800" dirty="0" err="1" smtClean="0"/>
              <a:t>is</a:t>
            </a:r>
            <a:r>
              <a:rPr lang="cs-CZ" sz="3800" dirty="0" smtClean="0"/>
              <a:t> </a:t>
            </a:r>
            <a:r>
              <a:rPr lang="cs-CZ" sz="3800" dirty="0" err="1" smtClean="0"/>
              <a:t>cleaning</a:t>
            </a:r>
            <a:r>
              <a:rPr lang="cs-CZ" sz="3800" dirty="0" smtClean="0"/>
              <a:t> her </a:t>
            </a:r>
            <a:r>
              <a:rPr lang="cs-CZ" sz="3800" dirty="0" err="1" smtClean="0"/>
              <a:t>room</a:t>
            </a:r>
            <a:r>
              <a:rPr lang="cs-CZ" sz="38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endParaRPr lang="cs-CZ" sz="3800" dirty="0" smtClean="0"/>
          </a:p>
          <a:p>
            <a:pPr>
              <a:lnSpc>
                <a:spcPct val="150000"/>
              </a:lnSpc>
              <a:buNone/>
            </a:pPr>
            <a:r>
              <a:rPr lang="cs-CZ" sz="3800" dirty="0" smtClean="0"/>
              <a:t>	</a:t>
            </a:r>
          </a:p>
          <a:p>
            <a:pPr>
              <a:lnSpc>
                <a:spcPct val="150000"/>
              </a:lnSpc>
              <a:buNone/>
            </a:pPr>
            <a:r>
              <a:rPr lang="cs-CZ" sz="3800" dirty="0" smtClean="0"/>
              <a:t>2a. </a:t>
            </a:r>
          </a:p>
          <a:p>
            <a:pPr>
              <a:lnSpc>
                <a:spcPct val="150000"/>
              </a:lnSpc>
              <a:buNone/>
            </a:pPr>
            <a:r>
              <a:rPr lang="cs-CZ" sz="3800" dirty="0" smtClean="0"/>
              <a:t>					 They are </a:t>
            </a:r>
            <a:r>
              <a:rPr lang="cs-CZ" sz="3800" dirty="0" err="1" smtClean="0"/>
              <a:t>watching</a:t>
            </a:r>
            <a:r>
              <a:rPr lang="cs-CZ" sz="3800" dirty="0" smtClean="0"/>
              <a:t> TV.</a:t>
            </a:r>
          </a:p>
          <a:p>
            <a:pPr>
              <a:lnSpc>
                <a:spcPct val="150000"/>
              </a:lnSpc>
              <a:buNone/>
            </a:pPr>
            <a:endParaRPr lang="cs-CZ" sz="2400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	</a:t>
            </a:r>
          </a:p>
          <a:p>
            <a:pPr>
              <a:buNone/>
            </a:pP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il_fi" descr="94018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5" y="1412776"/>
            <a:ext cx="2939971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l_fi" descr="3485469-pa-r-v-oba-vaca-m-pokoji-da-va-na-se-na-televiz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4149080"/>
            <a:ext cx="2880320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Obrázek 7" descr="http://www.showmesomemoney.com/wp-content/uploads/2012/06/lightbulb.gif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9552" y="188640"/>
            <a:ext cx="822808" cy="872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2055</TotalTime>
  <Words>225</Words>
  <Application>Microsoft Office PowerPoint</Application>
  <PresentationFormat>Předvádění na obrazovce (4:3)</PresentationFormat>
  <Paragraphs>164</Paragraphs>
  <Slides>19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0" baseType="lpstr">
      <vt:lpstr>Motiv sady Office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  <vt:lpstr>Použité zdroje</vt:lpstr>
      <vt:lpstr>Snímek 17</vt:lpstr>
      <vt:lpstr>Snímek 18</vt:lpstr>
      <vt:lpstr>Snímek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Pavel</cp:lastModifiedBy>
  <cp:revision>96</cp:revision>
  <dcterms:created xsi:type="dcterms:W3CDTF">2012-06-29T04:39:45Z</dcterms:created>
  <dcterms:modified xsi:type="dcterms:W3CDTF">2012-08-12T21:37:11Z</dcterms:modified>
</cp:coreProperties>
</file>