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  <p:sldId id="271" r:id="rId12"/>
    <p:sldId id="268" r:id="rId13"/>
    <p:sldId id="258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15.8.2012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15.8.2012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15.8.2012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z/search?q=%C5%BD%C3%81ROVKA&amp;hl=cs&amp;client=firefox-a&amp;hs=t1r&amp;sa=X&amp;rls=org.mozilla:cs:official&amp;prmd=imvns&amp;tbm=isch&amp;tbo=u&amp;source=univ&amp;ei=zLYiUN2SM8nntQaZ3YCACg&amp;ved=0CGgQsAQ&amp;biw=1366&amp;bih=624" TargetMode="External"/><Relationship Id="rId2" Type="http://schemas.openxmlformats.org/officeDocument/2006/relationships/hyperlink" Target="https://www.google.cz/search?q=otazn%C3%ADk&amp;hl=cs&amp;client=firefox-a&amp;hs=r7r&amp;rls=org.mozilla:cs:official&amp;prmd=imvns&amp;tbm=isch&amp;tbo=u&amp;source=univ&amp;sa=X&amp;ei=PrgiUM7NBouRswbXloDgBg&amp;ved=0CFwQsAQ&amp;biw=1366&amp;bih=624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95536" y="228600"/>
            <a:ext cx="684076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s-CZ" sz="3600" dirty="0" smtClean="0">
                <a:latin typeface="Calibri" pitchFamily="34" charset="0"/>
              </a:rPr>
              <a:t>Přítomný čas prostý - test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58127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Jazykové vzdělávání a komunikace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Gramatika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Přítomný čas prostý – test (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present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simple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první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Mgr. Petra Klimešová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28. </a:t>
                      </a: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7. 2012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Materiál slouží k testování znalostí přítomného času prostého. Test obsahuje cvičení na doplnění sloves v závorce do vět a překlad vět z českého jazyka do anglického jazyka.</a:t>
                      </a: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>
              <a:lnSpc>
                <a:spcPct val="200000"/>
              </a:lnSpc>
              <a:buNone/>
            </a:pPr>
            <a:r>
              <a:rPr lang="cs-CZ" dirty="0" smtClean="0"/>
              <a:t>3) Moje maminka vaří večeři každý den.</a:t>
            </a:r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	MY MUM COOKS DINNER EVERY DAY.</a:t>
            </a:r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4) Často navštěvuji své prarodiče.</a:t>
            </a:r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	I OFTEN VISIT MY PARENTS.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>
              <a:lnSpc>
                <a:spcPct val="200000"/>
              </a:lnSpc>
              <a:buNone/>
            </a:pPr>
            <a:r>
              <a:rPr lang="cs-CZ" dirty="0" smtClean="0"/>
              <a:t>5) Chodíš často do kina?</a:t>
            </a:r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	DO YOU OFTEN GO TO THE CINEMA?</a:t>
            </a:r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6) O víkendu nechodím do školy.</a:t>
            </a:r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	I DON‘T GO TO SCHOOL AT THE WEEKEND.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>
              <a:lnSpc>
                <a:spcPct val="200000"/>
              </a:lnSpc>
              <a:buNone/>
            </a:pPr>
            <a:r>
              <a:rPr lang="cs-CZ" dirty="0" smtClean="0"/>
              <a:t>7) Pracuje (on) ve velké společnosti?</a:t>
            </a:r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	DOES HE WORK IN A BIG COMPANY?</a:t>
            </a:r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8) Oni nejedí ryby.</a:t>
            </a:r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	THEY DON‘T EAT FISH.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50000"/>
              </a:lnSpc>
            </a:pP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https://www.google.cz/search?q=otazn%C3%ADk&amp;hl=cs&amp;client=firefox-a&amp;hs=r7r&amp;rls=org.mozilla:cs:official&amp;prmd=imvns&amp;tbm=isch&amp;tbo=u&amp;source=univ&amp;sa=X&amp;ei=PrgiUM7NBouRswbXloDgBg&amp;ved=0CFwQsAQ&amp;biw=1366&amp;bih=624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https://www.google.cz/search?q=%C5%BD%C3%81ROVKA&amp;hl=cs&amp;client=firefox-a&amp;hs=t1r&amp;sa=X&amp;rls=org.mozilla:cs:official&amp;prmd=imvns&amp;tbm=isch&amp;tbo=u&amp;source=univ&amp;ei=zLYiUN2SM8nntQaZ3YCACg&amp;ved=0CGgQsAQ&amp;biw=1366&amp;bih=624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3"/>
            <a:ext cx="8229600" cy="561662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  <a:buNone/>
            </a:pPr>
            <a:r>
              <a:rPr lang="cs-CZ" dirty="0" smtClean="0"/>
              <a:t>		 </a:t>
            </a:r>
            <a:r>
              <a:rPr lang="cs-CZ" u="sng" dirty="0" smtClean="0"/>
              <a:t>Put </a:t>
            </a:r>
            <a:r>
              <a:rPr lang="cs-CZ" u="sng" dirty="0" err="1" smtClean="0"/>
              <a:t>the</a:t>
            </a:r>
            <a:r>
              <a:rPr lang="cs-CZ" u="sng" dirty="0" smtClean="0"/>
              <a:t> </a:t>
            </a:r>
            <a:r>
              <a:rPr lang="cs-CZ" u="sng" dirty="0" err="1" smtClean="0"/>
              <a:t>verbs</a:t>
            </a:r>
            <a:r>
              <a:rPr lang="cs-CZ" u="sng" dirty="0" smtClean="0"/>
              <a:t> in </a:t>
            </a:r>
            <a:r>
              <a:rPr lang="cs-CZ" u="sng" dirty="0" err="1" smtClean="0"/>
              <a:t>brackets</a:t>
            </a:r>
            <a:r>
              <a:rPr lang="cs-CZ" u="sng" dirty="0" smtClean="0"/>
              <a:t> </a:t>
            </a:r>
            <a:r>
              <a:rPr lang="cs-CZ" u="sng" dirty="0" err="1" smtClean="0"/>
              <a:t>into</a:t>
            </a:r>
            <a:r>
              <a:rPr lang="cs-CZ" u="sng" dirty="0" smtClean="0"/>
              <a:t> </a:t>
            </a:r>
            <a:r>
              <a:rPr lang="cs-CZ" u="sng" dirty="0" err="1" smtClean="0"/>
              <a:t>the</a:t>
            </a:r>
            <a:r>
              <a:rPr lang="cs-CZ" u="sng" dirty="0" smtClean="0"/>
              <a:t> </a:t>
            </a:r>
            <a:r>
              <a:rPr lang="cs-CZ" u="sng" dirty="0" err="1" smtClean="0"/>
              <a:t>correct</a:t>
            </a:r>
            <a:r>
              <a:rPr lang="cs-CZ" u="sng" dirty="0" smtClean="0"/>
              <a:t> </a:t>
            </a:r>
            <a:r>
              <a:rPr lang="cs-CZ" u="sng" dirty="0" err="1" smtClean="0"/>
              <a:t>form</a:t>
            </a:r>
            <a:r>
              <a:rPr lang="cs-CZ" dirty="0" smtClean="0"/>
              <a:t>:</a:t>
            </a:r>
          </a:p>
          <a:p>
            <a:pPr>
              <a:buNone/>
            </a:pPr>
            <a:endParaRPr lang="cs-CZ" sz="1200" dirty="0" smtClean="0"/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1) I …………………..….... (</a:t>
            </a:r>
            <a:r>
              <a:rPr lang="cs-CZ" dirty="0" err="1" smtClean="0"/>
              <a:t>like</a:t>
            </a:r>
            <a:r>
              <a:rPr lang="cs-CZ" dirty="0" smtClean="0"/>
              <a:t>) pizza.</a:t>
            </a:r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2) Peter </a:t>
            </a:r>
            <a:r>
              <a:rPr lang="cs-CZ" dirty="0" err="1" smtClean="0"/>
              <a:t>and</a:t>
            </a:r>
            <a:r>
              <a:rPr lang="cs-CZ" dirty="0" smtClean="0"/>
              <a:t> Jane ……………………………</a:t>
            </a:r>
            <a:r>
              <a:rPr lang="en-US" dirty="0" smtClean="0"/>
              <a:t> </a:t>
            </a:r>
            <a:r>
              <a:rPr lang="cs-CZ" dirty="0" smtClean="0"/>
              <a:t>(</a:t>
            </a:r>
            <a:r>
              <a:rPr lang="en-US" dirty="0" smtClean="0"/>
              <a:t>go</a:t>
            </a:r>
            <a:r>
              <a:rPr lang="cs-CZ" dirty="0" smtClean="0"/>
              <a:t>)</a:t>
            </a:r>
            <a:r>
              <a:rPr lang="en-US" dirty="0" smtClean="0"/>
              <a:t> to the cinema every weekend</a:t>
            </a:r>
            <a:r>
              <a:rPr lang="cs-CZ" dirty="0" smtClean="0"/>
              <a:t>.</a:t>
            </a:r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3) Paul …………………..….... (not/</a:t>
            </a:r>
            <a:r>
              <a:rPr lang="cs-CZ" dirty="0" err="1" smtClean="0"/>
              <a:t>watch</a:t>
            </a:r>
            <a:r>
              <a:rPr lang="cs-CZ" dirty="0" smtClean="0"/>
              <a:t>) TV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evenings</a:t>
            </a:r>
            <a:r>
              <a:rPr lang="cs-CZ" dirty="0" smtClean="0"/>
              <a:t>.</a:t>
            </a: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il_fi" descr="http://mladez.astro.cz/wp-content/uploads/2011/02/otazn%C3%ADk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188640"/>
            <a:ext cx="100811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92500"/>
          </a:bodyPr>
          <a:lstStyle/>
          <a:p>
            <a:pPr>
              <a:lnSpc>
                <a:spcPct val="200000"/>
              </a:lnSpc>
              <a:buNone/>
            </a:pPr>
            <a:r>
              <a:rPr lang="cs-CZ" dirty="0" smtClean="0"/>
              <a:t>4) ……………….……. </a:t>
            </a:r>
            <a:r>
              <a:rPr lang="cs-CZ" dirty="0" err="1" smtClean="0"/>
              <a:t>they</a:t>
            </a:r>
            <a:r>
              <a:rPr lang="cs-CZ" dirty="0" smtClean="0"/>
              <a:t> ……………………. (</a:t>
            </a:r>
            <a:r>
              <a:rPr lang="cs-CZ" dirty="0" err="1" smtClean="0"/>
              <a:t>wash</a:t>
            </a:r>
            <a:r>
              <a:rPr lang="cs-CZ" dirty="0" smtClean="0"/>
              <a:t> </a:t>
            </a:r>
            <a:r>
              <a:rPr lang="cs-CZ" dirty="0" err="1" smtClean="0"/>
              <a:t>up</a:t>
            </a:r>
            <a:r>
              <a:rPr lang="cs-CZ" dirty="0" smtClean="0"/>
              <a:t>) </a:t>
            </a:r>
            <a:r>
              <a:rPr lang="cs-CZ" dirty="0" err="1" smtClean="0"/>
              <a:t>every</a:t>
            </a:r>
            <a:r>
              <a:rPr lang="cs-CZ" dirty="0" smtClean="0"/>
              <a:t> </a:t>
            </a:r>
            <a:r>
              <a:rPr lang="cs-CZ" dirty="0" err="1" smtClean="0"/>
              <a:t>day</a:t>
            </a:r>
            <a:r>
              <a:rPr lang="cs-CZ" dirty="0" smtClean="0"/>
              <a:t>?</a:t>
            </a:r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5) He ………………………………… (not/</a:t>
            </a:r>
            <a:r>
              <a:rPr lang="cs-CZ" dirty="0" err="1" smtClean="0"/>
              <a:t>smoke</a:t>
            </a:r>
            <a:r>
              <a:rPr lang="cs-CZ" dirty="0" smtClean="0"/>
              <a:t>).</a:t>
            </a:r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6</a:t>
            </a:r>
            <a:r>
              <a:rPr lang="cs-CZ" dirty="0" smtClean="0"/>
              <a:t>) </a:t>
            </a:r>
            <a:r>
              <a:rPr lang="cs-CZ" dirty="0" err="1" smtClean="0"/>
              <a:t>She</a:t>
            </a:r>
            <a:r>
              <a:rPr lang="cs-CZ" dirty="0" smtClean="0"/>
              <a:t> </a:t>
            </a:r>
            <a:r>
              <a:rPr lang="cs-CZ" dirty="0" err="1" smtClean="0"/>
              <a:t>often</a:t>
            </a:r>
            <a:r>
              <a:rPr lang="cs-CZ" dirty="0" smtClean="0"/>
              <a:t> ………………..…….... (</a:t>
            </a:r>
            <a:r>
              <a:rPr lang="cs-CZ" dirty="0" err="1" smtClean="0"/>
              <a:t>read</a:t>
            </a:r>
            <a:r>
              <a:rPr lang="cs-CZ" dirty="0" smtClean="0"/>
              <a:t>) </a:t>
            </a:r>
            <a:r>
              <a:rPr lang="cs-CZ" dirty="0" err="1" smtClean="0"/>
              <a:t>books</a:t>
            </a:r>
            <a:r>
              <a:rPr lang="cs-CZ" dirty="0" smtClean="0"/>
              <a:t>.</a:t>
            </a:r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7) ………………………… </a:t>
            </a:r>
            <a:r>
              <a:rPr lang="cs-CZ" dirty="0" err="1" smtClean="0"/>
              <a:t>you</a:t>
            </a:r>
            <a:r>
              <a:rPr lang="cs-CZ" dirty="0" smtClean="0"/>
              <a:t> …………………… (</a:t>
            </a:r>
            <a:r>
              <a:rPr lang="cs-CZ" dirty="0" err="1" smtClean="0"/>
              <a:t>travel</a:t>
            </a:r>
            <a:r>
              <a:rPr lang="cs-CZ" dirty="0" smtClean="0"/>
              <a:t>) a lot?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200000"/>
              </a:lnSpc>
              <a:buNone/>
            </a:pPr>
            <a:r>
              <a:rPr lang="cs-CZ" dirty="0" smtClean="0"/>
              <a:t>8) Sam </a:t>
            </a:r>
            <a:r>
              <a:rPr lang="cs-CZ" dirty="0" err="1" smtClean="0"/>
              <a:t>usually</a:t>
            </a:r>
            <a:r>
              <a:rPr lang="cs-CZ" dirty="0" smtClean="0"/>
              <a:t> ………………………………….. (</a:t>
            </a:r>
            <a:r>
              <a:rPr lang="cs-CZ" dirty="0" err="1" smtClean="0"/>
              <a:t>get</a:t>
            </a:r>
            <a:r>
              <a:rPr lang="cs-CZ" dirty="0" smtClean="0"/>
              <a:t> </a:t>
            </a:r>
            <a:r>
              <a:rPr lang="cs-CZ" dirty="0" err="1" smtClean="0"/>
              <a:t>up</a:t>
            </a:r>
            <a:r>
              <a:rPr lang="cs-CZ" dirty="0" smtClean="0"/>
              <a:t>) </a:t>
            </a:r>
            <a:r>
              <a:rPr lang="cs-CZ" dirty="0" err="1" smtClean="0"/>
              <a:t>at</a:t>
            </a:r>
            <a:r>
              <a:rPr lang="cs-CZ" dirty="0" smtClean="0"/>
              <a:t> 7 o‘</a:t>
            </a:r>
            <a:r>
              <a:rPr lang="cs-CZ" dirty="0" err="1" smtClean="0"/>
              <a:t>clock</a:t>
            </a:r>
            <a:r>
              <a:rPr lang="cs-CZ" dirty="0" smtClean="0"/>
              <a:t>. </a:t>
            </a:r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9)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school</a:t>
            </a:r>
            <a:r>
              <a:rPr lang="cs-CZ" dirty="0" smtClean="0"/>
              <a:t> </a:t>
            </a:r>
            <a:r>
              <a:rPr lang="cs-CZ" dirty="0" err="1" smtClean="0"/>
              <a:t>year</a:t>
            </a:r>
            <a:r>
              <a:rPr lang="cs-CZ" dirty="0" smtClean="0"/>
              <a:t> ……………………………… (start) in </a:t>
            </a:r>
            <a:r>
              <a:rPr lang="cs-CZ" dirty="0" err="1" smtClean="0"/>
              <a:t>September</a:t>
            </a:r>
            <a:r>
              <a:rPr lang="cs-CZ" dirty="0" smtClean="0"/>
              <a:t>.</a:t>
            </a:r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10) </a:t>
            </a:r>
            <a:r>
              <a:rPr lang="cs-CZ" dirty="0" err="1" smtClean="0"/>
              <a:t>We</a:t>
            </a:r>
            <a:r>
              <a:rPr lang="cs-CZ" dirty="0" smtClean="0"/>
              <a:t> ………………………………………… (not/</a:t>
            </a:r>
            <a:r>
              <a:rPr lang="cs-CZ" dirty="0" err="1" smtClean="0"/>
              <a:t>like</a:t>
            </a:r>
            <a:r>
              <a:rPr lang="cs-CZ" dirty="0" smtClean="0"/>
              <a:t>) </a:t>
            </a:r>
            <a:r>
              <a:rPr lang="cs-CZ" dirty="0" err="1" smtClean="0"/>
              <a:t>chocolate</a:t>
            </a:r>
            <a:r>
              <a:rPr lang="cs-CZ" dirty="0" smtClean="0"/>
              <a:t>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	     </a:t>
            </a:r>
            <a:r>
              <a:rPr lang="cs-CZ" u="sng" dirty="0" err="1" smtClean="0"/>
              <a:t>Translate</a:t>
            </a:r>
            <a:r>
              <a:rPr lang="cs-CZ" u="sng" dirty="0" smtClean="0"/>
              <a:t> </a:t>
            </a:r>
            <a:r>
              <a:rPr lang="cs-CZ" u="sng" dirty="0" err="1" smtClean="0"/>
              <a:t>the</a:t>
            </a:r>
            <a:r>
              <a:rPr lang="cs-CZ" u="sng" dirty="0" smtClean="0"/>
              <a:t> </a:t>
            </a:r>
            <a:r>
              <a:rPr lang="cs-CZ" u="sng" dirty="0" err="1" smtClean="0"/>
              <a:t>sentences</a:t>
            </a:r>
            <a:r>
              <a:rPr lang="cs-CZ" dirty="0" smtClean="0"/>
              <a:t>:</a:t>
            </a:r>
          </a:p>
          <a:p>
            <a:pPr>
              <a:buNone/>
            </a:pPr>
            <a:endParaRPr lang="cs-CZ" sz="1200" dirty="0" smtClean="0"/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1) Neuklízím si svůj pokoj každý den.</a:t>
            </a:r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2) Jane hraje tenis každý víkend.</a:t>
            </a:r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3) Moje maminka vaří večeři každý den.</a:t>
            </a:r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4) Často navštěvuji své prarodiče.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il_fi" descr="http://mladez.astro.cz/wp-content/uploads/2011/02/otazn%C3%ADk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60648"/>
            <a:ext cx="1008112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>
              <a:lnSpc>
                <a:spcPct val="200000"/>
              </a:lnSpc>
              <a:buNone/>
            </a:pPr>
            <a:r>
              <a:rPr lang="cs-CZ" dirty="0" smtClean="0"/>
              <a:t>5) Chodíš často do kina?</a:t>
            </a:r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6) O víkendu nechodím do školy.</a:t>
            </a:r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7) Pracuje (on) ve velké společnosti?</a:t>
            </a:r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8) Oni nejedí ryby.</a:t>
            </a: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04656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  <a:buNone/>
            </a:pPr>
            <a:r>
              <a:rPr lang="cs-CZ" dirty="0" smtClean="0"/>
              <a:t>		</a:t>
            </a:r>
            <a:r>
              <a:rPr lang="cs-CZ" u="sng" dirty="0" smtClean="0"/>
              <a:t>Řešení:</a:t>
            </a:r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1) I </a:t>
            </a:r>
            <a:r>
              <a:rPr lang="cs-CZ" u="sng" dirty="0" smtClean="0"/>
              <a:t>LIKE</a:t>
            </a:r>
            <a:r>
              <a:rPr lang="cs-CZ" dirty="0" smtClean="0"/>
              <a:t> pizza.</a:t>
            </a:r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2) Peter </a:t>
            </a:r>
            <a:r>
              <a:rPr lang="cs-CZ" dirty="0" err="1" smtClean="0"/>
              <a:t>and</a:t>
            </a:r>
            <a:r>
              <a:rPr lang="cs-CZ" dirty="0" smtClean="0"/>
              <a:t> Jane </a:t>
            </a:r>
            <a:r>
              <a:rPr lang="cs-CZ" u="sng" dirty="0" smtClean="0"/>
              <a:t>GO</a:t>
            </a:r>
            <a:r>
              <a:rPr lang="cs-CZ" dirty="0" smtClean="0"/>
              <a:t> </a:t>
            </a:r>
            <a:r>
              <a:rPr lang="en-US" dirty="0" smtClean="0"/>
              <a:t>to the cinema every weekend</a:t>
            </a:r>
            <a:r>
              <a:rPr lang="cs-CZ" dirty="0" smtClean="0"/>
              <a:t>.</a:t>
            </a:r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3) Paul </a:t>
            </a:r>
            <a:r>
              <a:rPr lang="cs-CZ" u="sng" dirty="0" smtClean="0"/>
              <a:t>DOESN‘T WATCH</a:t>
            </a:r>
            <a:r>
              <a:rPr lang="cs-CZ" dirty="0" smtClean="0"/>
              <a:t> TV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evenings</a:t>
            </a:r>
            <a:r>
              <a:rPr lang="cs-CZ" dirty="0" smtClean="0"/>
              <a:t>.</a:t>
            </a:r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4) </a:t>
            </a:r>
            <a:r>
              <a:rPr lang="cs-CZ" u="sng" dirty="0" smtClean="0"/>
              <a:t>DO</a:t>
            </a:r>
            <a:r>
              <a:rPr lang="cs-CZ" dirty="0" smtClean="0"/>
              <a:t> </a:t>
            </a:r>
            <a:r>
              <a:rPr lang="cs-CZ" dirty="0" err="1" smtClean="0"/>
              <a:t>they</a:t>
            </a:r>
            <a:r>
              <a:rPr lang="cs-CZ" dirty="0" smtClean="0"/>
              <a:t> </a:t>
            </a:r>
            <a:r>
              <a:rPr lang="cs-CZ" u="sng" dirty="0" smtClean="0"/>
              <a:t>WASH UP</a:t>
            </a:r>
            <a:r>
              <a:rPr lang="cs-CZ" dirty="0" smtClean="0"/>
              <a:t> </a:t>
            </a:r>
            <a:r>
              <a:rPr lang="cs-CZ" dirty="0" err="1" smtClean="0"/>
              <a:t>every</a:t>
            </a:r>
            <a:r>
              <a:rPr lang="cs-CZ" dirty="0" smtClean="0"/>
              <a:t> </a:t>
            </a:r>
            <a:r>
              <a:rPr lang="cs-CZ" dirty="0" err="1" smtClean="0"/>
              <a:t>day</a:t>
            </a:r>
            <a:r>
              <a:rPr lang="cs-CZ" dirty="0" smtClean="0"/>
              <a:t>?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Obrázek 3" descr="http://www.showmesomemoney.com/wp-content/uploads/2012/06/lightbulb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404664"/>
            <a:ext cx="822808" cy="8729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904656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200000"/>
              </a:lnSpc>
              <a:buNone/>
            </a:pPr>
            <a:r>
              <a:rPr lang="cs-CZ" dirty="0" smtClean="0"/>
              <a:t>5) He </a:t>
            </a:r>
            <a:r>
              <a:rPr lang="cs-CZ" u="sng" dirty="0" smtClean="0"/>
              <a:t>DOESN‘T SMOKE</a:t>
            </a:r>
            <a:r>
              <a:rPr lang="cs-CZ" dirty="0" smtClean="0"/>
              <a:t>.</a:t>
            </a:r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6)</a:t>
            </a:r>
            <a:r>
              <a:rPr lang="cs-CZ" dirty="0" err="1" smtClean="0"/>
              <a:t>She</a:t>
            </a:r>
            <a:r>
              <a:rPr lang="cs-CZ" dirty="0" smtClean="0"/>
              <a:t> </a:t>
            </a:r>
            <a:r>
              <a:rPr lang="cs-CZ" dirty="0" err="1" smtClean="0"/>
              <a:t>often</a:t>
            </a:r>
            <a:r>
              <a:rPr lang="cs-CZ" dirty="0" smtClean="0"/>
              <a:t> </a:t>
            </a:r>
            <a:r>
              <a:rPr lang="cs-CZ" u="sng" dirty="0" smtClean="0"/>
              <a:t>READS</a:t>
            </a:r>
            <a:r>
              <a:rPr lang="cs-CZ" dirty="0" smtClean="0"/>
              <a:t> </a:t>
            </a:r>
            <a:r>
              <a:rPr lang="cs-CZ" dirty="0" err="1" smtClean="0"/>
              <a:t>books</a:t>
            </a:r>
            <a:r>
              <a:rPr lang="cs-CZ" dirty="0" smtClean="0"/>
              <a:t>.</a:t>
            </a:r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7) DO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u="sng" dirty="0" smtClean="0"/>
              <a:t>TRAVEL</a:t>
            </a:r>
            <a:r>
              <a:rPr lang="cs-CZ" dirty="0" smtClean="0"/>
              <a:t> a lot?</a:t>
            </a:r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8) Sam </a:t>
            </a:r>
            <a:r>
              <a:rPr lang="cs-CZ" dirty="0" err="1" smtClean="0"/>
              <a:t>usually</a:t>
            </a:r>
            <a:r>
              <a:rPr lang="cs-CZ" dirty="0" smtClean="0"/>
              <a:t> </a:t>
            </a:r>
            <a:r>
              <a:rPr lang="cs-CZ" u="sng" dirty="0" smtClean="0"/>
              <a:t>GETS UP</a:t>
            </a:r>
            <a:r>
              <a:rPr lang="cs-CZ" dirty="0" smtClean="0"/>
              <a:t> </a:t>
            </a:r>
            <a:r>
              <a:rPr lang="cs-CZ" dirty="0" err="1" smtClean="0"/>
              <a:t>at</a:t>
            </a:r>
            <a:r>
              <a:rPr lang="cs-CZ" dirty="0" smtClean="0"/>
              <a:t> 7 o‘</a:t>
            </a:r>
            <a:r>
              <a:rPr lang="cs-CZ" dirty="0" err="1" smtClean="0"/>
              <a:t>clock</a:t>
            </a:r>
            <a:r>
              <a:rPr lang="cs-CZ" dirty="0" smtClean="0"/>
              <a:t>. </a:t>
            </a:r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9)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school</a:t>
            </a:r>
            <a:r>
              <a:rPr lang="cs-CZ" dirty="0" smtClean="0"/>
              <a:t> </a:t>
            </a:r>
            <a:r>
              <a:rPr lang="cs-CZ" dirty="0" err="1" smtClean="0"/>
              <a:t>year</a:t>
            </a:r>
            <a:r>
              <a:rPr lang="cs-CZ" dirty="0" smtClean="0"/>
              <a:t> </a:t>
            </a:r>
            <a:r>
              <a:rPr lang="cs-CZ" u="sng" dirty="0" smtClean="0"/>
              <a:t>STARTS</a:t>
            </a:r>
            <a:r>
              <a:rPr lang="cs-CZ" dirty="0" smtClean="0"/>
              <a:t> in </a:t>
            </a:r>
            <a:r>
              <a:rPr lang="cs-CZ" dirty="0" err="1" smtClean="0"/>
              <a:t>September</a:t>
            </a:r>
            <a:r>
              <a:rPr lang="cs-CZ" dirty="0" smtClean="0"/>
              <a:t>.</a:t>
            </a:r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10) </a:t>
            </a:r>
            <a:r>
              <a:rPr lang="cs-CZ" dirty="0" err="1" smtClean="0"/>
              <a:t>We</a:t>
            </a:r>
            <a:r>
              <a:rPr lang="cs-CZ" dirty="0" smtClean="0"/>
              <a:t> </a:t>
            </a:r>
            <a:r>
              <a:rPr lang="cs-CZ" u="sng" dirty="0" smtClean="0"/>
              <a:t>DON‘T LIKE</a:t>
            </a:r>
            <a:r>
              <a:rPr lang="cs-CZ" dirty="0" smtClean="0"/>
              <a:t> </a:t>
            </a:r>
            <a:r>
              <a:rPr lang="cs-CZ" dirty="0" err="1" smtClean="0"/>
              <a:t>chocolate</a:t>
            </a:r>
            <a:r>
              <a:rPr lang="cs-CZ" dirty="0" smtClean="0"/>
              <a:t>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760640"/>
          </a:xfrm>
        </p:spPr>
        <p:txBody>
          <a:bodyPr/>
          <a:lstStyle/>
          <a:p>
            <a:pPr marL="514350" indent="-514350">
              <a:lnSpc>
                <a:spcPct val="200000"/>
              </a:lnSpc>
              <a:buNone/>
            </a:pPr>
            <a:r>
              <a:rPr lang="cs-CZ" dirty="0" smtClean="0"/>
              <a:t>1) Neuklízím si svůj pokoj každý den.</a:t>
            </a:r>
          </a:p>
          <a:p>
            <a:pPr marL="514350" indent="-514350">
              <a:lnSpc>
                <a:spcPct val="200000"/>
              </a:lnSpc>
              <a:buNone/>
            </a:pPr>
            <a:r>
              <a:rPr lang="cs-CZ" dirty="0" smtClean="0"/>
              <a:t>	I DON‘T CLEAN MY ROOM EVERY DAY.</a:t>
            </a:r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2) Jane hraje tenis každý víkend.</a:t>
            </a:r>
          </a:p>
          <a:p>
            <a:pPr>
              <a:lnSpc>
                <a:spcPct val="200000"/>
              </a:lnSpc>
              <a:buNone/>
            </a:pPr>
            <a:r>
              <a:rPr lang="cs-CZ" dirty="0" smtClean="0"/>
              <a:t>	JANE PLAYS TENNIS EVERY WEEKEND.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</TotalTime>
  <Words>277</Words>
  <Application>Microsoft Office PowerPoint</Application>
  <PresentationFormat>Předvádění na obrazovce (4:3)</PresentationFormat>
  <Paragraphs>71</Paragraphs>
  <Slides>13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Pavel</cp:lastModifiedBy>
  <cp:revision>50</cp:revision>
  <dcterms:created xsi:type="dcterms:W3CDTF">2012-06-29T04:39:45Z</dcterms:created>
  <dcterms:modified xsi:type="dcterms:W3CDTF">2012-08-15T08:31:59Z</dcterms:modified>
</cp:coreProperties>
</file>