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58" r:id="rId11"/>
    <p:sldId id="27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Relationship Id="rId2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google.cz/search?q=amy+wong&amp;hl=cs&amp;client=firefox-a&amp;hs=Gix&amp;rls=org.mozilla:cs:official&amp;prmd=imvnso&amp;tbm=isch&amp;tbo=u&amp;source=univ&amp;sa=X&amp;ei=sxspULyqOs2O4gSpsYHIBA&amp;ved=0CFkQsAQ&amp;biw=1366&amp;bih=600" TargetMode="External"/><Relationship Id="rId4" Type="http://schemas.openxmlformats.org/officeDocument/2006/relationships/hyperlink" Target="https://www.google.cz/search?q=fry&amp;hl=cs&amp;client=firefox-a&amp;hs=Uvc&amp;rls=org.mozilla:cs:official&amp;prmd=imvnse&amp;tbm=isch&amp;tbo=u&amp;source=univ&amp;sa=X&amp;ei=5BkpUJ42hoHiBNidgbAP&amp;ved=0CGQQsAQ&amp;biw=1366&amp;bih=60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present&amp;hl=cs&amp;client=firefox-a&amp;hs=g5w&amp;rls=org.mozilla:cs:official&amp;prmd=imvns&amp;tbm=isch&amp;tbo=u&amp;source=univ&amp;sa=X&amp;ei=S7UsUI-dHOOo4gSh-oC4CQ&amp;ved=0CGYQsAQ&amp;biw=1150&amp;bih=600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www.google.cz/search?q=leela&amp;hl=cs&amp;client=firefox-a&amp;hs=Hrc&amp;rls=org.mozilla:cs:official&amp;prmd=imvnsz&amp;tbm=isch&amp;tbo=u&amp;source=univ&amp;sa=X&amp;ei=3xgpUOvgJdDc4QSbkIDoBA&amp;ved=0CGIQsAQ&amp;biw=1366&amp;bih=60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Prof.+Hubert+J.+Farnsworth&amp;hl=cs&amp;client=firefox-a&amp;hs=Cpx&amp;rls=org.mozilla:cs:official&amp;prmd=imvnso&amp;tbm=isch&amp;tbo=u&amp;source=univ&amp;sa=X&amp;ei=YR0pUNeEAqri4QSZ14CABw&amp;ved=0CGAQsAQ&amp;biw=1366&amp;bih=600" TargetMode="External"/><Relationship Id="rId5" Type="http://schemas.openxmlformats.org/officeDocument/2006/relationships/hyperlink" Target="https://www.google.cz/search?q=lo%C4%8F+futurama&amp;oe=utf-8&amp;aq=t&amp;rls=org.mozilla:cs:official&amp;client=firefox-a&amp;um=1&amp;ie=UTF-8&amp;hl=cs&amp;tbm=isch&amp;source=og&amp;sa=N&amp;tab=wi&amp;ei=teYrUL6MBer44QTl9IHICg&amp;biw=1150&amp;bih=600&amp;sei=t-YrUKeLNaT24QTGjIGgBA" TargetMode="External"/><Relationship Id="rId4" Type="http://schemas.openxmlformats.org/officeDocument/2006/relationships/hyperlink" Target="https://www.google.cz/search?q=bender&amp;hl=cs&amp;client=firefox-a&amp;hs=ZOB&amp;rls=org.mozilla:cs:official&amp;prmd=imvns&amp;tbm=isch&amp;tbo=u&amp;source=univ&amp;sa=X&amp;ei=gHwnUMfnFISi4gSRq4DYCQ&amp;ved=0CFcQsAQ&amp;biw=1150&amp;bih=60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gif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gif"/><Relationship Id="rId5" Type="http://schemas.openxmlformats.org/officeDocument/2006/relationships/image" Target="../media/image15.gif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11.jpeg"/><Relationship Id="rId4" Type="http://schemas.openxmlformats.org/officeDocument/2006/relationships/image" Target="../media/image10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3.gif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3528" y="332656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lvl="1"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3600" dirty="0" smtClean="0"/>
              <a:t>Předložky časové - cvičení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15455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Předložky časové - cvičení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první, druhý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21. 7. 2012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procvičení užití základních časových předložek. Na konci prezentace je řešení.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012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lnSpcReduction="10000"/>
          </a:bodyPr>
          <a:lstStyle/>
          <a:p>
            <a:pPr lvl="0"/>
            <a:r>
              <a:rPr kumimoji="0" lang="cs-CZ" sz="18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</a:t>
            </a:r>
            <a:r>
              <a:rPr kumimoji="0" lang="cs-CZ" sz="18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autora</a:t>
            </a:r>
          </a:p>
          <a:p>
            <a:pPr lvl="0"/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endParaRPr lang="cs-CZ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https://www.google.cz/search?q=%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3"/>
              </a:rPr>
              <a:t>C5%BD%C3%81ROVKA&amp;hl=cs&amp;client=firefox-a&amp;hs=t1r&amp;sa=X&amp;rls=org.mozilla:cs:official&amp;prmd=imvns&amp;tbm=isch&amp;tbo=u&amp;source=univ&amp;ei=zLYiUN2SM8nntQaZ3YCACg&amp;ved=0CGgQsAQ&amp;biw=1366&amp;bih=624</a:t>
            </a:r>
            <a:endParaRPr lang="cs-CZ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4"/>
              </a:rPr>
              <a:t>www.google.cz/search?q=fry&amp;hl=cs&amp;client=firefox-a&amp;hs=Uvc&amp;rls=org.mozilla:cs:official&amp;prmd=imvnse&amp;tbm=isch&amp;tbo=u&amp;source=univ&amp;sa=X&amp;ei=5BkpUJ42hoHiBNidgbAP&amp;ved=0CGQQsAQ&amp;biw=1366&amp;bih=600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(obr. 1, 6, 9)</a:t>
            </a:r>
            <a:endParaRPr lang="cs-CZ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5"/>
              </a:rPr>
              <a:t>://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5"/>
              </a:rPr>
              <a:t>www.google.cz/search?q=amy+wong&amp;hl=cs&amp;client=firefox-a&amp;hs=Gix&amp;rls=org.mozilla:cs:official&amp;prmd=imvnso&amp;tbm=isch&amp;tbo=u&amp;source=univ&amp;sa=X&amp;ei=sxspULyqOs2O4gSpsYHIBA&amp;ved=0CFkQsAQ&amp;biw=1366&amp;bih=600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(obr. 3)</a:t>
            </a:r>
            <a:endParaRPr lang="cs-CZ" sz="1800" dirty="0" smtClean="0"/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>
            <a:normAutofit/>
          </a:bodyPr>
          <a:lstStyle/>
          <a:p>
            <a:r>
              <a:rPr lang="cs-CZ" sz="17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</a:t>
            </a:r>
            <a:r>
              <a:rPr lang="cs-CZ" sz="1700" dirty="0" smtClean="0"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cs-CZ" sz="17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www.google.cz/search?q=leela&amp;hl=cs&amp;client=firefox-a&amp;hs=Hrc&amp;rls=org.mozilla:cs:official&amp;prmd=imvnsz&amp;tbm=isch&amp;tbo=u&amp;source=univ&amp;sa=X&amp;ei=3xgpUOvgJdDc4QSbkIDoBA&amp;ved=0CGIQsAQ&amp;biw=1366&amp;bih=600</a:t>
            </a:r>
            <a:r>
              <a:rPr lang="cs-CZ" sz="1700" dirty="0" smtClean="0">
                <a:latin typeface="Times New Roman" pitchFamily="18" charset="0"/>
                <a:cs typeface="Times New Roman" pitchFamily="18" charset="0"/>
              </a:rPr>
              <a:t> (obr. 4, 10)</a:t>
            </a:r>
          </a:p>
          <a:p>
            <a:pPr lvl="0"/>
            <a:r>
              <a:rPr lang="cs-CZ" sz="17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cs-CZ" sz="1700" dirty="0" smtClean="0">
                <a:latin typeface="Times New Roman" pitchFamily="18" charset="0"/>
                <a:cs typeface="Times New Roman" pitchFamily="18" charset="0"/>
                <a:hlinkClick r:id="rId3"/>
              </a:rPr>
              <a:t>www.google.cz/search?q=present&amp;hl=cs&amp;client=firefox-a&amp;hs=g5w&amp;rls=org.mozilla:cs:official&amp;prmd=imvns&amp;tbm=isch&amp;tbo=u&amp;source=univ&amp;sa=X&amp;ei=S7UsUI-dHOOo4gSh-oC4CQ&amp;ved=0CGYQsAQ&amp;biw=1150&amp;bih=600</a:t>
            </a:r>
            <a:r>
              <a:rPr lang="cs-CZ" sz="1700" dirty="0" smtClean="0">
                <a:latin typeface="Times New Roman" pitchFamily="18" charset="0"/>
                <a:cs typeface="Times New Roman" pitchFamily="18" charset="0"/>
              </a:rPr>
              <a:t> (obr. 4)</a:t>
            </a:r>
          </a:p>
          <a:p>
            <a:r>
              <a:rPr lang="cs-CZ" sz="17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</a:t>
            </a:r>
            <a:r>
              <a:rPr lang="cs-CZ" sz="1700" dirty="0" smtClean="0">
                <a:latin typeface="Times New Roman" pitchFamily="18" charset="0"/>
                <a:cs typeface="Times New Roman" pitchFamily="18" charset="0"/>
                <a:hlinkClick r:id="rId4"/>
              </a:rPr>
              <a:t>www.google.cz/search?q=bender&amp;hl=cs&amp;client=firefox-a&amp;hs=ZOB&amp;rls=org.mozilla:cs:official&amp;prmd=imvns&amp;tbm=isch&amp;tbo=u&amp;source=univ&amp;sa=X&amp;ei=gHwnUMfnFISi4gSRq4DYCQ&amp;ved=0CFcQsAQ&amp;biw=1150&amp;bih=600</a:t>
            </a:r>
            <a:r>
              <a:rPr lang="cs-CZ" sz="1700" dirty="0" smtClean="0">
                <a:latin typeface="Times New Roman" pitchFamily="18" charset="0"/>
                <a:cs typeface="Times New Roman" pitchFamily="18" charset="0"/>
              </a:rPr>
              <a:t> (obr. 7, 11)</a:t>
            </a:r>
          </a:p>
          <a:p>
            <a:r>
              <a:rPr lang="cs-CZ" sz="17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</a:t>
            </a:r>
            <a:r>
              <a:rPr lang="cs-CZ" sz="1700" dirty="0" smtClean="0">
                <a:latin typeface="Times New Roman" pitchFamily="18" charset="0"/>
                <a:cs typeface="Times New Roman" pitchFamily="18" charset="0"/>
                <a:hlinkClick r:id="rId5"/>
              </a:rPr>
              <a:t>www.google.cz/search?q=lo%C4%8F+futurama&amp;oe=utf-8&amp;aq=t&amp;rls=org.mozilla:cs:official&amp;client=firefox-a&amp;um=1&amp;ie=UTF-8&amp;hl=cs&amp;tbm=isch&amp;source=og&amp;sa=N&amp;tab=wi&amp;ei=teYrUL6MBer44QTl9IHICg&amp;biw=1150&amp;bih=600&amp;sei=t-YrUKeLNaT24QTGjIGgBA</a:t>
            </a:r>
            <a:r>
              <a:rPr lang="cs-CZ" sz="1700" dirty="0" smtClean="0">
                <a:latin typeface="Times New Roman" pitchFamily="18" charset="0"/>
                <a:cs typeface="Times New Roman" pitchFamily="18" charset="0"/>
              </a:rPr>
              <a:t> (obr. 8)</a:t>
            </a:r>
          </a:p>
          <a:p>
            <a:r>
              <a:rPr lang="cs-CZ" sz="17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https://www.google.cz/search?q=Prof.+Hubert+J.+</a:t>
            </a:r>
            <a:r>
              <a:rPr lang="cs-CZ" sz="1700" dirty="0" smtClean="0">
                <a:latin typeface="Times New Roman" pitchFamily="18" charset="0"/>
                <a:cs typeface="Times New Roman" pitchFamily="18" charset="0"/>
                <a:hlinkClick r:id="rId6"/>
              </a:rPr>
              <a:t>Farnsworth&amp;hl=cs&amp;client=firefox-a&amp;hs=Cpx&amp;rls=org.mozilla:cs:official&amp;prmd=imvnso&amp;tbm=isch&amp;tbo=u&amp;source=univ&amp;sa=X&amp;ei=YR0pUNeEAqri4QSZ14CABw&amp;ved=0CGAQsAQ&amp;biw=1366&amp;bih=600</a:t>
            </a:r>
            <a:r>
              <a:rPr lang="cs-CZ" sz="1700" dirty="0" smtClean="0">
                <a:latin typeface="Times New Roman" pitchFamily="18" charset="0"/>
                <a:cs typeface="Times New Roman" pitchFamily="18" charset="0"/>
              </a:rPr>
              <a:t> (obr. 12)</a:t>
            </a:r>
            <a:endParaRPr lang="cs-CZ" sz="1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/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l_fi" descr="http://slurmed.com/fanart/javier/104_fry-cheese-sandwich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1124744"/>
            <a:ext cx="1791698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rg_hi" descr="https://encrypted-tbn2.google.com/images?q=tbn:ANd9GcTXdie9VAPEehY-yo3PvN1Smt7yi5LValPOs-Cf6Jsvg03-6s7M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4149080"/>
            <a:ext cx="1475656" cy="270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en-US" u="sng" dirty="0" smtClean="0"/>
              <a:t>Fill in the correct preposition or nothing</a:t>
            </a:r>
            <a:r>
              <a:rPr lang="en-US" dirty="0" smtClean="0"/>
              <a:t>:</a:t>
            </a:r>
          </a:p>
          <a:p>
            <a:pPr marL="514350" indent="-514350">
              <a:lnSpc>
                <a:spcPct val="210000"/>
              </a:lnSpc>
              <a:buNone/>
            </a:pPr>
            <a:r>
              <a:rPr lang="en-US" sz="3000" dirty="0" smtClean="0"/>
              <a:t>1) Fry usually has lunch ......... noon.</a:t>
            </a:r>
          </a:p>
          <a:p>
            <a:pPr marL="514350" indent="-514350">
              <a:lnSpc>
                <a:spcPct val="210000"/>
              </a:lnSpc>
              <a:buNone/>
            </a:pPr>
            <a:endParaRPr lang="en-US" sz="2000" dirty="0" smtClean="0"/>
          </a:p>
          <a:p>
            <a:pPr>
              <a:lnSpc>
                <a:spcPct val="210000"/>
              </a:lnSpc>
              <a:buNone/>
            </a:pPr>
            <a:r>
              <a:rPr lang="en-US" sz="3000" dirty="0" smtClean="0"/>
              <a:t>2) They usually go on holiday ......... summer.</a:t>
            </a:r>
          </a:p>
          <a:p>
            <a:pPr>
              <a:lnSpc>
                <a:spcPct val="210000"/>
              </a:lnSpc>
              <a:buNone/>
            </a:pPr>
            <a:endParaRPr lang="en-US" sz="2200" dirty="0" smtClean="0"/>
          </a:p>
          <a:p>
            <a:pPr>
              <a:lnSpc>
                <a:spcPct val="210000"/>
              </a:lnSpc>
              <a:buNone/>
            </a:pPr>
            <a:r>
              <a:rPr lang="en-US" sz="3000" dirty="0" smtClean="0"/>
              <a:t>3) Amy had a shower ......... yesterday evening.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mladez.astro.cz/wp-content/uploads/2011/02/otazn%C3%ADk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260648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g_hi" descr="https://encrypted-tbn3.google.com/images?q=tbn:ANd9GcQyDuAKG9OY90C7LGzkm4gpTWO8gc_Hx6ubQqrtaFuUD6dG4TqjFw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437112"/>
            <a:ext cx="2924392" cy="216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en-US" dirty="0" smtClean="0"/>
              <a:t>4) Leela got a present ......... Christmas Eve.</a:t>
            </a:r>
          </a:p>
          <a:p>
            <a:pPr>
              <a:lnSpc>
                <a:spcPct val="200000"/>
              </a:lnSpc>
              <a:buNone/>
            </a:pPr>
            <a:endParaRPr lang="en-US" dirty="0" smtClean="0"/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5) Bender isn‘t here ......... the moment.</a:t>
            </a:r>
          </a:p>
          <a:p>
            <a:pPr>
              <a:lnSpc>
                <a:spcPct val="200000"/>
              </a:lnSpc>
              <a:buNone/>
            </a:pPr>
            <a:endParaRPr lang="en-US" dirty="0" smtClean="0"/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6) Fry gets </a:t>
            </a:r>
            <a:r>
              <a:rPr lang="en-US" dirty="0" smtClean="0"/>
              <a:t>up late </a:t>
            </a:r>
            <a:r>
              <a:rPr lang="en-US" dirty="0" smtClean="0"/>
              <a:t>......... </a:t>
            </a:r>
            <a:r>
              <a:rPr lang="en-US" dirty="0" smtClean="0"/>
              <a:t>Sundays</a:t>
            </a:r>
            <a:r>
              <a:rPr lang="en-US" dirty="0" smtClean="0"/>
              <a:t>. 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rg_hi" descr="https://encrypted-tbn0.google.com/images?q=tbn:ANd9GcT7aWYJPCXyphJLMuE5TmljEUdywMqx9taU3LGdLvtOY8fcVxShIw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060848"/>
            <a:ext cx="1286749" cy="849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Pavel\Desktop\151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08304" y="764704"/>
            <a:ext cx="1835696" cy="2395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0639"/>
          </a:xfrm>
        </p:spPr>
        <p:txBody>
          <a:bodyPr>
            <a:normAutofit fontScale="92500"/>
          </a:bodyPr>
          <a:lstStyle/>
          <a:p>
            <a:pPr>
              <a:lnSpc>
                <a:spcPct val="210000"/>
              </a:lnSpc>
              <a:buNone/>
            </a:pPr>
            <a:r>
              <a:rPr lang="cs-CZ" dirty="0" smtClean="0"/>
              <a:t>7</a:t>
            </a:r>
            <a:r>
              <a:rPr lang="en-US" dirty="0" smtClean="0"/>
              <a:t>) Bender was probably made ......... 2996.</a:t>
            </a:r>
          </a:p>
          <a:p>
            <a:pPr>
              <a:lnSpc>
                <a:spcPct val="210000"/>
              </a:lnSpc>
              <a:buNone/>
            </a:pPr>
            <a:endParaRPr lang="en-US" sz="2200" dirty="0" smtClean="0"/>
          </a:p>
          <a:p>
            <a:pPr>
              <a:lnSpc>
                <a:spcPct val="210000"/>
              </a:lnSpc>
              <a:buNone/>
            </a:pPr>
            <a:r>
              <a:rPr lang="en-US" dirty="0" smtClean="0"/>
              <a:t>8) They were in space ......... last week.</a:t>
            </a:r>
          </a:p>
          <a:p>
            <a:pPr>
              <a:lnSpc>
                <a:spcPct val="210000"/>
              </a:lnSpc>
              <a:buNone/>
            </a:pPr>
            <a:endParaRPr lang="en-US" sz="2200" dirty="0" smtClean="0"/>
          </a:p>
          <a:p>
            <a:pPr>
              <a:lnSpc>
                <a:spcPct val="210000"/>
              </a:lnSpc>
              <a:buNone/>
            </a:pPr>
            <a:r>
              <a:rPr lang="en-US" dirty="0" smtClean="0"/>
              <a:t>9) Fry always has a cup of tea </a:t>
            </a:r>
          </a:p>
          <a:p>
            <a:pPr>
              <a:lnSpc>
                <a:spcPct val="210000"/>
              </a:lnSpc>
              <a:buNone/>
            </a:pPr>
            <a:r>
              <a:rPr lang="en-US" dirty="0" smtClean="0"/>
              <a:t>	......... the morning. 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www.wilwheaton.net/mt/archives/fry_coffee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4077072"/>
            <a:ext cx="2160240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l_fi" descr="http://llamabutchers.mu.nu/bender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6296" y="692696"/>
            <a:ext cx="1656184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rg_hi" descr="https://encrypted-tbn1.google.com/images?q=tbn:ANd9GcQTmYrFPRXjwVKBA0Dkr1KYwAkyJt2ZQ4pHcTLxDaobO1tPrvUqtQ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95736" y="3356992"/>
            <a:ext cx="1584176" cy="8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  <a:buNone/>
            </a:pPr>
            <a:r>
              <a:rPr lang="en-US" dirty="0" smtClean="0"/>
              <a:t>10) Leela‘s birthday </a:t>
            </a:r>
            <a:r>
              <a:rPr lang="en-US" dirty="0" smtClean="0"/>
              <a:t>is </a:t>
            </a:r>
            <a:r>
              <a:rPr lang="en-US" dirty="0" smtClean="0"/>
              <a:t>......... January.</a:t>
            </a:r>
          </a:p>
          <a:p>
            <a:pPr>
              <a:lnSpc>
                <a:spcPct val="200000"/>
              </a:lnSpc>
              <a:buNone/>
            </a:pPr>
            <a:r>
              <a:rPr lang="en-US" sz="2200" dirty="0" smtClean="0"/>
              <a:t>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11) Bender woke </a:t>
            </a:r>
            <a:r>
              <a:rPr lang="en-US" dirty="0" smtClean="0"/>
              <a:t>up </a:t>
            </a:r>
            <a:endParaRPr lang="en-US" dirty="0" smtClean="0"/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	 ......... a </a:t>
            </a:r>
            <a:r>
              <a:rPr lang="en-US" dirty="0" smtClean="0"/>
              <a:t>cold </a:t>
            </a:r>
            <a:r>
              <a:rPr lang="en-US" dirty="0" smtClean="0"/>
              <a:t>winter‘s </a:t>
            </a:r>
            <a:r>
              <a:rPr lang="en-US" dirty="0" smtClean="0"/>
              <a:t>day</a:t>
            </a:r>
            <a:r>
              <a:rPr lang="en-US" dirty="0" smtClean="0"/>
              <a:t>.</a:t>
            </a:r>
          </a:p>
          <a:p>
            <a:pPr>
              <a:lnSpc>
                <a:spcPct val="200000"/>
              </a:lnSpc>
              <a:buNone/>
            </a:pPr>
            <a:endParaRPr lang="en-US" sz="2200" dirty="0" smtClean="0"/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12) Professor gets up ......... sunrise.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rg_hi" descr="https://encrypted-tbn3.google.com/images?q=tbn:ANd9GcRIdYO9IR_dhgEmw_LUuNb6Pok8KHignq-xxioKE0HB4k1KtB9JrA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288" y="4365104"/>
            <a:ext cx="1728192" cy="2289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http://www.futurama-word.estranky.cz/img/original/58/bender_2.gif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2636912"/>
            <a:ext cx="158417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l_fi" descr="http://1.bp.blogspot.com/-TymofjEDh4M/TrvPmlxpJOI/AAAAAAAAAI8/a5SZicsz7rA/s1600/Turanga-Leela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8224" y="548680"/>
            <a:ext cx="1872208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g_hi" descr="https://encrypted-tbn2.google.com/images?q=tbn:ANd9GcTXdie9VAPEehY-yo3PvN1Smt7yi5LValPOs-Cf6Jsvg03-6s7M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4149080"/>
            <a:ext cx="1475656" cy="270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u="sng" dirty="0" smtClean="0"/>
              <a:t>Řešení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sz="900" dirty="0" smtClean="0"/>
          </a:p>
          <a:p>
            <a:pPr marL="514350" indent="-514350">
              <a:lnSpc>
                <a:spcPct val="210000"/>
              </a:lnSpc>
              <a:buNone/>
            </a:pPr>
            <a:r>
              <a:rPr lang="en-US" sz="3000" dirty="0" smtClean="0"/>
              <a:t>1) Fry usually has lunch </a:t>
            </a:r>
            <a:r>
              <a:rPr lang="cs-CZ" sz="3000" dirty="0" smtClean="0"/>
              <a:t>AT </a:t>
            </a:r>
            <a:r>
              <a:rPr lang="en-US" sz="3000" dirty="0" smtClean="0"/>
              <a:t>noon</a:t>
            </a:r>
            <a:r>
              <a:rPr lang="en-US" sz="3000" dirty="0" smtClean="0"/>
              <a:t>.</a:t>
            </a:r>
          </a:p>
          <a:p>
            <a:pPr marL="514350" indent="-514350">
              <a:lnSpc>
                <a:spcPct val="210000"/>
              </a:lnSpc>
              <a:buNone/>
            </a:pPr>
            <a:endParaRPr lang="en-US" sz="2400" dirty="0" smtClean="0"/>
          </a:p>
          <a:p>
            <a:pPr>
              <a:lnSpc>
                <a:spcPct val="210000"/>
              </a:lnSpc>
              <a:buNone/>
            </a:pPr>
            <a:r>
              <a:rPr lang="en-US" sz="3000" dirty="0" smtClean="0"/>
              <a:t>2) They usually go on holiday </a:t>
            </a:r>
            <a:r>
              <a:rPr lang="cs-CZ" sz="3000" dirty="0" smtClean="0"/>
              <a:t>IN </a:t>
            </a:r>
            <a:r>
              <a:rPr lang="en-US" sz="3000" dirty="0" smtClean="0"/>
              <a:t>summer</a:t>
            </a:r>
            <a:r>
              <a:rPr lang="en-US" sz="3000" dirty="0" smtClean="0"/>
              <a:t>.</a:t>
            </a:r>
          </a:p>
          <a:p>
            <a:pPr>
              <a:lnSpc>
                <a:spcPct val="210000"/>
              </a:lnSpc>
              <a:buNone/>
            </a:pPr>
            <a:endParaRPr lang="en-US" sz="2400" dirty="0" smtClean="0"/>
          </a:p>
          <a:p>
            <a:pPr>
              <a:lnSpc>
                <a:spcPct val="210000"/>
              </a:lnSpc>
              <a:buNone/>
            </a:pPr>
            <a:r>
              <a:rPr lang="en-US" sz="3000" dirty="0" smtClean="0"/>
              <a:t>3) Amy had a shower </a:t>
            </a:r>
            <a:r>
              <a:rPr lang="en-US" sz="3000" dirty="0" smtClean="0"/>
              <a:t>yesterday </a:t>
            </a:r>
            <a:r>
              <a:rPr lang="en-US" sz="3000" dirty="0" smtClean="0"/>
              <a:t>evening</a:t>
            </a:r>
            <a:r>
              <a:rPr lang="en-US" sz="3000" dirty="0" smtClean="0"/>
              <a:t>.</a:t>
            </a:r>
            <a:endParaRPr lang="en-US" sz="3000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Zástupný symbol pro obsah 4" descr="http://www.showmesomemoney.com/wp-content/uploads/2012/06/lightbulb.gif"/>
          <p:cNvPicPr>
            <a:picLocks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260648"/>
            <a:ext cx="79208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l_fi" descr="http://slurmed.com/fanart/javier/104_fry-cheese-sandwich.gif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44208" y="836712"/>
            <a:ext cx="1791698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g_hi" descr="https://encrypted-tbn3.google.com/images?q=tbn:ANd9GcQyDuAKG9OY90C7LGzkm4gpTWO8gc_Hx6ubQqrtaFuUD6dG4TqjFw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437112"/>
            <a:ext cx="2924392" cy="216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en-US" dirty="0" smtClean="0"/>
              <a:t>4) Leela got a present </a:t>
            </a:r>
            <a:r>
              <a:rPr lang="cs-CZ" dirty="0" smtClean="0"/>
              <a:t>ON </a:t>
            </a:r>
            <a:r>
              <a:rPr lang="en-US" dirty="0" smtClean="0"/>
              <a:t>Christmas </a:t>
            </a:r>
            <a:r>
              <a:rPr lang="en-US" dirty="0" smtClean="0"/>
              <a:t>Eve.</a:t>
            </a:r>
          </a:p>
          <a:p>
            <a:pPr>
              <a:lnSpc>
                <a:spcPct val="200000"/>
              </a:lnSpc>
              <a:buNone/>
            </a:pPr>
            <a:endParaRPr lang="en-US" dirty="0" smtClean="0"/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5) Bender isn‘t here </a:t>
            </a:r>
            <a:r>
              <a:rPr lang="cs-CZ" dirty="0" smtClean="0"/>
              <a:t>AT </a:t>
            </a:r>
            <a:r>
              <a:rPr lang="en-US" dirty="0" smtClean="0"/>
              <a:t>the </a:t>
            </a:r>
            <a:r>
              <a:rPr lang="en-US" dirty="0" smtClean="0"/>
              <a:t>moment.</a:t>
            </a:r>
          </a:p>
          <a:p>
            <a:pPr>
              <a:lnSpc>
                <a:spcPct val="200000"/>
              </a:lnSpc>
              <a:buNone/>
            </a:pPr>
            <a:endParaRPr lang="en-US" dirty="0" smtClean="0"/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6) Fry gets up late </a:t>
            </a:r>
            <a:r>
              <a:rPr lang="cs-CZ" dirty="0" smtClean="0"/>
              <a:t>ON </a:t>
            </a:r>
            <a:r>
              <a:rPr lang="en-US" dirty="0" smtClean="0"/>
              <a:t>Sundays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151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304" y="764704"/>
            <a:ext cx="1835696" cy="2395072"/>
          </a:xfrm>
          <a:prstGeom prst="rect">
            <a:avLst/>
          </a:prstGeom>
          <a:noFill/>
        </p:spPr>
      </p:pic>
      <p:pic>
        <p:nvPicPr>
          <p:cNvPr id="5" name="rg_hi" descr="https://encrypted-tbn0.google.com/images?q=tbn:ANd9GcT7aWYJPCXyphJLMuE5TmljEUdywMqx9taU3LGdLvtOY8fcVxShIw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84168" y="2060848"/>
            <a:ext cx="1286749" cy="849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10000"/>
              </a:lnSpc>
              <a:buNone/>
            </a:pPr>
            <a:r>
              <a:rPr lang="cs-CZ" dirty="0" smtClean="0"/>
              <a:t>7</a:t>
            </a:r>
            <a:r>
              <a:rPr lang="en-US" dirty="0" smtClean="0"/>
              <a:t>) Bender was probably made </a:t>
            </a:r>
            <a:r>
              <a:rPr lang="cs-CZ" dirty="0" smtClean="0"/>
              <a:t>IN </a:t>
            </a:r>
            <a:r>
              <a:rPr lang="en-US" dirty="0" smtClean="0"/>
              <a:t>2996</a:t>
            </a:r>
            <a:r>
              <a:rPr lang="en-US" dirty="0" smtClean="0"/>
              <a:t>.</a:t>
            </a:r>
          </a:p>
          <a:p>
            <a:pPr>
              <a:lnSpc>
                <a:spcPct val="210000"/>
              </a:lnSpc>
              <a:buNone/>
            </a:pPr>
            <a:endParaRPr lang="en-US" sz="2200" dirty="0" smtClean="0"/>
          </a:p>
          <a:p>
            <a:pPr>
              <a:lnSpc>
                <a:spcPct val="210000"/>
              </a:lnSpc>
              <a:buNone/>
            </a:pPr>
            <a:r>
              <a:rPr lang="en-US" dirty="0" smtClean="0"/>
              <a:t>8) They were in space </a:t>
            </a:r>
            <a:r>
              <a:rPr lang="en-US" dirty="0" smtClean="0"/>
              <a:t>last </a:t>
            </a:r>
            <a:r>
              <a:rPr lang="en-US" dirty="0" smtClean="0"/>
              <a:t>week.</a:t>
            </a:r>
          </a:p>
          <a:p>
            <a:pPr>
              <a:lnSpc>
                <a:spcPct val="210000"/>
              </a:lnSpc>
              <a:buNone/>
            </a:pPr>
            <a:endParaRPr lang="en-US" sz="2200" dirty="0" smtClean="0"/>
          </a:p>
          <a:p>
            <a:pPr>
              <a:lnSpc>
                <a:spcPct val="210000"/>
              </a:lnSpc>
              <a:buNone/>
            </a:pPr>
            <a:r>
              <a:rPr lang="en-US" dirty="0" smtClean="0"/>
              <a:t>9) Fry always has a cup of tea </a:t>
            </a:r>
          </a:p>
          <a:p>
            <a:pPr>
              <a:lnSpc>
                <a:spcPct val="210000"/>
              </a:lnSpc>
              <a:buNone/>
            </a:pPr>
            <a:r>
              <a:rPr lang="en-US" dirty="0" smtClean="0"/>
              <a:t>	</a:t>
            </a:r>
            <a:r>
              <a:rPr lang="cs-CZ" dirty="0" smtClean="0"/>
              <a:t>IN </a:t>
            </a:r>
            <a:r>
              <a:rPr lang="en-US" dirty="0" smtClean="0"/>
              <a:t>the </a:t>
            </a:r>
            <a:r>
              <a:rPr lang="en-US" dirty="0" smtClean="0"/>
              <a:t>morning. 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llamabutchers.mu.nu/bender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6296" y="692696"/>
            <a:ext cx="1656184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rg_hi" descr="https://encrypted-tbn1.google.com/images?q=tbn:ANd9GcQTmYrFPRXjwVKBA0Dkr1KYwAkyJt2ZQ4pHcTLxDaobO1tPrvUqtQ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95736" y="3356992"/>
            <a:ext cx="1584176" cy="8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http://www.wilwheaton.net/mt/archives/fry_coffee.gif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84168" y="4077072"/>
            <a:ext cx="2160240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  <a:buNone/>
            </a:pPr>
            <a:r>
              <a:rPr lang="en-US" dirty="0" smtClean="0"/>
              <a:t>10) Leela‘s birthday is </a:t>
            </a:r>
            <a:r>
              <a:rPr lang="cs-CZ" dirty="0" smtClean="0"/>
              <a:t>IN </a:t>
            </a:r>
            <a:r>
              <a:rPr lang="en-US" dirty="0" smtClean="0"/>
              <a:t>January</a:t>
            </a:r>
            <a:r>
              <a:rPr lang="en-US" dirty="0" smtClean="0"/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en-US" sz="2200" dirty="0" smtClean="0"/>
              <a:t>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11) Bender woke up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	 </a:t>
            </a:r>
            <a:r>
              <a:rPr lang="cs-CZ" dirty="0" smtClean="0"/>
              <a:t>ON </a:t>
            </a:r>
            <a:r>
              <a:rPr lang="en-US" dirty="0" smtClean="0"/>
              <a:t>a </a:t>
            </a:r>
            <a:r>
              <a:rPr lang="en-US" dirty="0" smtClean="0"/>
              <a:t>cold winter‘s day.</a:t>
            </a:r>
          </a:p>
          <a:p>
            <a:pPr>
              <a:lnSpc>
                <a:spcPct val="200000"/>
              </a:lnSpc>
              <a:buNone/>
            </a:pPr>
            <a:endParaRPr lang="en-US" sz="2200" dirty="0" smtClean="0"/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12) Professor gets up </a:t>
            </a:r>
            <a:r>
              <a:rPr lang="cs-CZ" dirty="0" smtClean="0"/>
              <a:t>AT </a:t>
            </a:r>
            <a:r>
              <a:rPr lang="en-US" dirty="0" smtClean="0"/>
              <a:t>sunrise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1.bp.blogspot.com/-TymofjEDh4M/TrvPmlxpJOI/AAAAAAAAAI8/a5SZicsz7rA/s1600/Turanga-Leela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548680"/>
            <a:ext cx="1872208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l_fi" descr="http://www.futurama-word.estranky.cz/img/original/58/bender_2.gif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2636912"/>
            <a:ext cx="158417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rg_hi" descr="https://encrypted-tbn3.google.com/images?q=tbn:ANd9GcRIdYO9IR_dhgEmw_LUuNb6Pok8KHignq-xxioKE0HB4k1KtB9JrA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4288" y="4365104"/>
            <a:ext cx="1728192" cy="2289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261</Words>
  <Application>Microsoft Office PowerPoint</Application>
  <PresentationFormat>Předvádění na obrazovce (4:3)</PresentationFormat>
  <Paragraphs>81</Paragraphs>
  <Slides>11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Použité zdroje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40</cp:revision>
  <dcterms:created xsi:type="dcterms:W3CDTF">2012-06-29T04:39:45Z</dcterms:created>
  <dcterms:modified xsi:type="dcterms:W3CDTF">2012-08-16T09:45:12Z</dcterms:modified>
</cp:coreProperties>
</file>