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6" r:id="rId3"/>
    <p:sldId id="267" r:id="rId4"/>
    <p:sldId id="268" r:id="rId5"/>
    <p:sldId id="269" r:id="rId6"/>
    <p:sldId id="270" r:id="rId7"/>
    <p:sldId id="272" r:id="rId8"/>
    <p:sldId id="273" r:id="rId9"/>
    <p:sldId id="274" r:id="rId10"/>
    <p:sldId id="275" r:id="rId11"/>
    <p:sldId id="276" r:id="rId12"/>
    <p:sldId id="258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13.8.2012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13.8.2012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13.8.2012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13.8.2012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13.8.2012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13.8.2012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13.8.2012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13.8.2012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13.8.2012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13.8.2012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13.8.2012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13.8.2012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13.8.2012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13.8.2012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z/search?q=bus+stop+picture&amp;hl=cs&amp;client=firefox-a&amp;hs=lUs&amp;rls=org.mozilla:cs:official&amp;prmd=imvns&amp;tbm=isch&amp;tbo=u&amp;source=univ&amp;sa=X&amp;ei=Ws0oUMbJKMXStAbf6oHYBQ&amp;ved=0CFcQsAQ&amp;biw=1366&amp;bih=600" TargetMode="External"/><Relationship Id="rId3" Type="http://schemas.openxmlformats.org/officeDocument/2006/relationships/hyperlink" Target="https://www.google.cz/search?q=otazn%C3%ADk&amp;hl=cs&amp;client=firefox-a&amp;hs=r7r&amp;rls=org.mozilla:cs:official&amp;prmd=imvns&amp;tbm=isch&amp;tbo=u&amp;source=univ&amp;sa=X&amp;ei=PrgiUM7NBouRswbXloDgBg&amp;ved=0CFwQsAQ&amp;biw=1366&amp;bih=624" TargetMode="External"/><Relationship Id="rId7" Type="http://schemas.openxmlformats.org/officeDocument/2006/relationships/hyperlink" Target="https://www.google.cz/search?q=d%C5%AFm+kreslen%C3%BD&amp;hl=cs&amp;client=firefox-a&amp;hs=orD&amp;rls=org.mozilla:cs:official&amp;prmd=imvns&amp;tbm=isch&amp;tbo=u&amp;source=univ&amp;sa=X&amp;ei=7dcoUKPvBIvDtAbNuYDgBQ&amp;ved=0CE4QsAQ&amp;biw=1366&amp;bih=600" TargetMode="External"/><Relationship Id="rId2" Type="http://schemas.openxmlformats.org/officeDocument/2006/relationships/hyperlink" Target="https://www.google.cz/search?q=%C5%BD%C3%81ROVKA&amp;hl=cs&amp;client=firefox-a&amp;hs=t1r&amp;sa=X&amp;rls=org.mozilla:cs:official&amp;prmd=imvns&amp;tbm=isch&amp;tbo=u&amp;source=univ&amp;ei=zLYiUN2SM8nntQaZ3YCACg&amp;ved=0CGgQsAQ&amp;biw=1366&amp;bih=62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z/search?q=tree&amp;oe=utf-8&amp;aq=t&amp;rls=org.mozilla:cs:official&amp;client=firefox-a&amp;um=1&amp;ie=UTF-8&amp;hl=cs&amp;tbm=isch&amp;source=og&amp;sa=N&amp;tab=wi&amp;ei=Cs8oUK36N9HktQazpYD4Bw&amp;biw=1366&amp;bih=600&amp;sei=Dc8oUJWGMIXSsgabmYGICA" TargetMode="External"/><Relationship Id="rId5" Type="http://schemas.openxmlformats.org/officeDocument/2006/relationships/hyperlink" Target="https://www.google.cz/search?q=ko%C4%8Dka+kreslen%C3%A1&amp;hl=cs&amp;client=firefox-a&amp;hs=qeD&amp;rls=org.mozilla:cs:official&amp;prmd=imvns&amp;tbm=isch&amp;tbo=u&amp;source=univ&amp;sa=X&amp;ei=ydQoULqcEcmp4gT_tIGgCA&amp;ved=0CEwQsAQ&amp;biw=1366&amp;bih=600" TargetMode="External"/><Relationship Id="rId4" Type="http://schemas.openxmlformats.org/officeDocument/2006/relationships/hyperlink" Target="https://www.google.cz/search?q=pes+kreslen%C3%BD&amp;hl=cs&amp;client=firefox-a&amp;hs=Ht0&amp;rls=org.mozilla:cs:official&amp;prmd=imvns&amp;tbm=isch&amp;tbo=u&amp;source=univ&amp;sa=X&amp;ei=GhUoUKG7MaeB4gTExIGoAw&amp;ved=0CEoQsAQ&amp;biw=1150&amp;bih=573" TargetMode="External"/><Relationship Id="rId9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28600" y="404664"/>
            <a:ext cx="707970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>
                <a:latin typeface="Calibri" pitchFamily="34" charset="0"/>
              </a:rPr>
              <a:t>Předložky místní - cvičení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36791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Předložky místní - cvičení</a:t>
                      </a: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první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13. 8. 2012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slouží k procvičení místních předložek. Na základě obrázku žáci doplňují věty. Materiál obsahuje i řešení úloh. 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>
            <a:normAutofit/>
          </a:bodyPr>
          <a:lstStyle/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7. The dog </a:t>
            </a:r>
            <a:r>
              <a:rPr lang="cs-CZ" dirty="0" err="1" smtClean="0"/>
              <a:t>is</a:t>
            </a:r>
            <a:r>
              <a:rPr lang="cs-CZ" dirty="0" smtClean="0"/>
              <a:t> IN FRONT OF </a:t>
            </a:r>
          </a:p>
          <a:p>
            <a:pPr>
              <a:buNone/>
            </a:pPr>
            <a:r>
              <a:rPr lang="cs-CZ" dirty="0" smtClean="0"/>
              <a:t>	the house. </a:t>
            </a:r>
          </a:p>
          <a:p>
            <a:pPr>
              <a:buNone/>
            </a:pPr>
            <a:endParaRPr lang="cs-CZ" sz="3600" dirty="0" smtClean="0"/>
          </a:p>
          <a:p>
            <a:pPr>
              <a:buNone/>
            </a:pPr>
            <a:endParaRPr lang="cs-CZ" sz="3600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8. The dog </a:t>
            </a:r>
            <a:r>
              <a:rPr lang="cs-CZ" dirty="0" err="1" smtClean="0"/>
              <a:t>is</a:t>
            </a:r>
            <a:r>
              <a:rPr lang="cs-CZ" dirty="0" smtClean="0"/>
              <a:t> AT the bus stop. </a:t>
            </a:r>
          </a:p>
          <a:p>
            <a:pPr>
              <a:buNone/>
            </a:pPr>
            <a:r>
              <a:rPr lang="cs-CZ" dirty="0" smtClean="0">
                <a:cs typeface="Times New Roman" pitchFamily="18" charset="0"/>
              </a:rPr>
              <a:t> </a:t>
            </a:r>
            <a:endParaRPr lang="cs-CZ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hoto_show" descr="nové, budovy, budova, d&amp;uring;m, domácí, kreslený fil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620688"/>
            <a:ext cx="2882572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l_fi" descr="do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48264" y="2564904"/>
            <a:ext cx="1096968" cy="1025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l_fi" descr="Bus%2BSto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4288" y="3933056"/>
            <a:ext cx="1693241" cy="2693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l_fi" descr="do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152" y="5445224"/>
            <a:ext cx="125095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/>
          <a:lstStyle/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9. The dog </a:t>
            </a:r>
            <a:r>
              <a:rPr lang="cs-CZ" dirty="0" err="1" smtClean="0"/>
              <a:t>is</a:t>
            </a:r>
            <a:r>
              <a:rPr lang="cs-CZ" dirty="0" smtClean="0"/>
              <a:t> BETWEEN </a:t>
            </a:r>
          </a:p>
          <a:p>
            <a:pPr>
              <a:buNone/>
            </a:pPr>
            <a:r>
              <a:rPr lang="cs-CZ" dirty="0" smtClean="0"/>
              <a:t>	the </a:t>
            </a:r>
            <a:r>
              <a:rPr lang="cs-CZ" dirty="0" err="1" smtClean="0"/>
              <a:t>trees</a:t>
            </a:r>
            <a:r>
              <a:rPr lang="cs-CZ" dirty="0" smtClean="0"/>
              <a:t>.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10. The dog </a:t>
            </a:r>
            <a:r>
              <a:rPr lang="cs-CZ" dirty="0" err="1" smtClean="0"/>
              <a:t>is</a:t>
            </a:r>
            <a:r>
              <a:rPr lang="cs-CZ" dirty="0" smtClean="0"/>
              <a:t> UNDER the box. </a:t>
            </a:r>
          </a:p>
          <a:p>
            <a:pPr>
              <a:buNone/>
            </a:pPr>
            <a:endParaRPr lang="cs-CZ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il_fi" descr="cartoon_trees_st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764704"/>
            <a:ext cx="1378789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l_fi" descr="cartoon_trees_st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328" y="764704"/>
            <a:ext cx="1378789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l_fi" descr="do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0" y="1772816"/>
            <a:ext cx="1152128" cy="107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Krychle 8"/>
          <p:cNvSpPr/>
          <p:nvPr/>
        </p:nvSpPr>
        <p:spPr>
          <a:xfrm>
            <a:off x="6444208" y="3717032"/>
            <a:ext cx="1800200" cy="1440160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" name="il_fi" descr="do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5157192"/>
            <a:ext cx="1440160" cy="1346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kumimoji="0" lang="cs-CZ" sz="2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/>
            <a:r>
              <a:rPr lang="cs-CZ" sz="21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https://www.google.cz/search?q=%C5%BD%C3%81ROVKA&amp;hl=cs&amp;client=firefox-a&amp;hs=t1r&amp;sa=X&amp;rls=org.mozilla:cs:official&amp;prmd=imvns&amp;tbm=isch&amp;tbo=u&amp;source=univ&amp;ei=zLYiUN2SM8nntQaZ3YCACg&amp;ved=0CGgQsAQ&amp;biw=1366&amp;bih=624</a:t>
            </a:r>
            <a:r>
              <a:rPr lang="cs-CZ" sz="21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/>
            <a:r>
              <a:rPr lang="cs-CZ" sz="21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https://www.google.cz/search?q=otazn%C3%ADk&amp;hl=cs&amp;client=firefox-a&amp;hs=r7r&amp;rls=org.mozilla:cs:official&amp;prmd=imvns&amp;tbm=isch&amp;tbo=u&amp;source=univ&amp;sa=X&amp;ei=PrgiUM7NBouRswbXloDgBg&amp;ved=0CFwQsAQ&amp;biw=1366&amp;bih=624</a:t>
            </a:r>
            <a:endParaRPr lang="cs-CZ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1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https://www.google.cz/search?q=pes+kreslen%C3%BD&amp;hl=cs&amp;client=firefox-a&amp;hs=Ht0&amp;rls=org.mozilla:cs:official&amp;prmd=imvns&amp;tbm=isch&amp;tbo=u&amp;source=univ&amp;sa=X&amp;ei=GhUoUKG7MaeB4gTExIGoAw&amp;ved=0CEoQsAQ&amp;biw=1150&amp;bih=573</a:t>
            </a:r>
            <a:endParaRPr lang="cs-CZ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1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https://www.google.cz/search?q=ko%C4%8Dka+kreslen%C3%A1&amp;hl=cs&amp;client=firefox-a&amp;hs=qeD&amp;rls=org.mozilla:cs:official&amp;prmd=imvns&amp;tbm=isch&amp;tbo=u&amp;source=univ&amp;sa=X&amp;ei=ydQoULqcEcmp4gT_tIGgCA&amp;ved=0CEwQsAQ&amp;biw=1366&amp;bih=600</a:t>
            </a:r>
            <a:r>
              <a:rPr lang="cs-CZ" sz="2100" dirty="0" smtClean="0">
                <a:latin typeface="Times New Roman" pitchFamily="18" charset="0"/>
                <a:cs typeface="Times New Roman" pitchFamily="18" charset="0"/>
              </a:rPr>
              <a:t> (obr. 3)</a:t>
            </a:r>
          </a:p>
          <a:p>
            <a:r>
              <a:rPr lang="cs-CZ" sz="210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https://www.google.cz/search?q=tree&amp;oe=utf-8&amp;aq=t&amp;rls=org.mozilla:cs:official&amp;client=firefox-a&amp;um=1&amp;ie=UTF-8&amp;hl=cs&amp;tbm=isch&amp;source=og&amp;sa=N&amp;tab=wi&amp;ei=Cs8oUK36N9HktQazpYD4Bw&amp;biw=1366&amp;bih=600&amp;sei=Dc8oUJWGMIXSsgabmYGICA</a:t>
            </a:r>
            <a:r>
              <a:rPr lang="cs-CZ" sz="2100" dirty="0" smtClean="0">
                <a:latin typeface="Times New Roman" pitchFamily="18" charset="0"/>
                <a:cs typeface="Times New Roman" pitchFamily="18" charset="0"/>
              </a:rPr>
              <a:t> (obr. 4, 6, 9)</a:t>
            </a:r>
          </a:p>
          <a:p>
            <a:r>
              <a:rPr lang="cs-CZ" sz="2100" dirty="0" smtClean="0">
                <a:latin typeface="Times New Roman" pitchFamily="18" charset="0"/>
                <a:cs typeface="Times New Roman" pitchFamily="18" charset="0"/>
                <a:hlinkClick r:id="rId7"/>
              </a:rPr>
              <a:t>https://www.google.cz/search?q=d%C5%AFm+kreslen%C3%BD&amp;hl=cs&amp;client=firefox-a&amp;hs=orD&amp;rls=org.mozilla:cs:official&amp;prmd=imvns&amp;tbm=isch&amp;tbo=u&amp;source=univ&amp;sa=X&amp;ei=7dcoUKPvBIvDtAbNuYDgBQ&amp;ved=0CE4QsAQ&amp;biw=1366&amp;bih=600</a:t>
            </a:r>
            <a:r>
              <a:rPr lang="cs-CZ" sz="2100" dirty="0" smtClean="0">
                <a:latin typeface="Times New Roman" pitchFamily="18" charset="0"/>
                <a:cs typeface="Times New Roman" pitchFamily="18" charset="0"/>
              </a:rPr>
              <a:t> (obr. 7)</a:t>
            </a:r>
          </a:p>
          <a:p>
            <a:r>
              <a:rPr lang="cs-CZ" sz="2100" dirty="0" smtClean="0">
                <a:latin typeface="Times New Roman" pitchFamily="18" charset="0"/>
                <a:cs typeface="Times New Roman" pitchFamily="18" charset="0"/>
                <a:hlinkClick r:id="rId8"/>
              </a:rPr>
              <a:t>https://www.google.cz/search?q=bus+stop+picture&amp;hl=cs&amp;client=firefox-a&amp;hs=lUs&amp;rls=org.mozilla:cs:official&amp;prmd=imvns&amp;tbm=isch&amp;tbo=u&amp;source=univ&amp;sa=X&amp;ei=Ws0oUMbJKMXStAbf6oHYBQ&amp;ved=0CFcQsAQ&amp;biw=1366&amp;bih=600</a:t>
            </a:r>
            <a:r>
              <a:rPr lang="cs-CZ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(obr. 8)</a:t>
            </a: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		</a:t>
            </a:r>
            <a:r>
              <a:rPr lang="cs-CZ" u="sng" dirty="0" smtClean="0"/>
              <a:t>Where </a:t>
            </a:r>
            <a:r>
              <a:rPr lang="cs-CZ" u="sng" dirty="0" err="1" smtClean="0"/>
              <a:t>is</a:t>
            </a:r>
            <a:r>
              <a:rPr lang="cs-CZ" u="sng" dirty="0" smtClean="0"/>
              <a:t> the dog</a:t>
            </a:r>
            <a:r>
              <a:rPr lang="cs-CZ" dirty="0" smtClean="0"/>
              <a:t>?</a:t>
            </a:r>
          </a:p>
          <a:p>
            <a:pPr>
              <a:buNone/>
            </a:pPr>
            <a:endParaRPr lang="cs-CZ" sz="4400" dirty="0" smtClean="0"/>
          </a:p>
          <a:p>
            <a:pPr>
              <a:buNone/>
            </a:pPr>
            <a:r>
              <a:rPr lang="cs-CZ" dirty="0" smtClean="0"/>
              <a:t>1. The dog </a:t>
            </a:r>
            <a:r>
              <a:rPr lang="cs-CZ" dirty="0" err="1" smtClean="0"/>
              <a:t>is</a:t>
            </a:r>
            <a:r>
              <a:rPr lang="cs-CZ" dirty="0" smtClean="0"/>
              <a:t> IN the box.</a:t>
            </a:r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2. The dog </a:t>
            </a:r>
            <a:r>
              <a:rPr lang="cs-CZ" dirty="0" err="1" smtClean="0"/>
              <a:t>is</a:t>
            </a:r>
            <a:r>
              <a:rPr lang="cs-CZ" dirty="0" smtClean="0"/>
              <a:t> …………………….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il_fi" descr="http://mladez.astro.cz/wp-content/uploads/2011/02/otazn%C3%ADk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32656"/>
            <a:ext cx="10081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Krychle 6"/>
          <p:cNvSpPr/>
          <p:nvPr/>
        </p:nvSpPr>
        <p:spPr>
          <a:xfrm>
            <a:off x="5364088" y="1340768"/>
            <a:ext cx="2448272" cy="1872208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050" name="il_fi" descr="do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8" y="1916832"/>
            <a:ext cx="125095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hoto_show" descr="ko&amp;ccaron;ka, kreslený film, roztomilý, pruhy, zasedání, vousy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8104" y="4293096"/>
            <a:ext cx="1512168" cy="1716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l_fi" descr="do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0272" y="4293096"/>
            <a:ext cx="1789886" cy="1674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>
            <a:normAutofit/>
          </a:bodyPr>
          <a:lstStyle/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3. The dog </a:t>
            </a:r>
            <a:r>
              <a:rPr lang="cs-CZ" dirty="0" err="1" smtClean="0"/>
              <a:t>is</a:t>
            </a:r>
            <a:r>
              <a:rPr lang="cs-CZ" dirty="0" smtClean="0"/>
              <a:t> …………………………</a:t>
            </a:r>
          </a:p>
          <a:p>
            <a:pPr>
              <a:buNone/>
            </a:pPr>
            <a:endParaRPr lang="cs-CZ" sz="3600" dirty="0" smtClean="0"/>
          </a:p>
          <a:p>
            <a:pPr>
              <a:buNone/>
            </a:pPr>
            <a:endParaRPr lang="cs-CZ" sz="3600" dirty="0" smtClean="0"/>
          </a:p>
          <a:p>
            <a:pPr>
              <a:buNone/>
            </a:pPr>
            <a:endParaRPr lang="cs-CZ" sz="3600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4. The dog ……………………………..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Krychle 5"/>
          <p:cNvSpPr/>
          <p:nvPr/>
        </p:nvSpPr>
        <p:spPr>
          <a:xfrm>
            <a:off x="6228184" y="1844824"/>
            <a:ext cx="1800200" cy="1440160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3074" name="il_fi" descr="do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836712"/>
            <a:ext cx="1440160" cy="1346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l_fi" descr="cartoon_trees_st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0272" y="3429000"/>
            <a:ext cx="1283700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l_fi" descr="cartoon_trees_st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65211" y="4581128"/>
            <a:ext cx="1378789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l_fi" descr="cartoon_trees_st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6136" y="4293096"/>
            <a:ext cx="1378789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il_fi" descr="do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5517232"/>
            <a:ext cx="1152128" cy="107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/>
          <a:lstStyle/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5. The dog ……………………………..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6. The dog ……………………………..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il_fi" descr="cartoon_trees_st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3068960"/>
            <a:ext cx="2232248" cy="3380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l_fi" descr="do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8224" y="1124744"/>
            <a:ext cx="1944216" cy="1818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Krychle 6"/>
          <p:cNvSpPr/>
          <p:nvPr/>
        </p:nvSpPr>
        <p:spPr>
          <a:xfrm>
            <a:off x="6300192" y="1556792"/>
            <a:ext cx="2160240" cy="1440160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il_fi" descr="do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08304" y="5373216"/>
            <a:ext cx="1440160" cy="1346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>
            <a:normAutofit/>
          </a:bodyPr>
          <a:lstStyle/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7. ………………………………………</a:t>
            </a:r>
          </a:p>
          <a:p>
            <a:pPr>
              <a:buNone/>
            </a:pPr>
            <a:endParaRPr lang="cs-CZ" sz="3600" dirty="0" smtClean="0"/>
          </a:p>
          <a:p>
            <a:pPr>
              <a:buNone/>
            </a:pPr>
            <a:endParaRPr lang="cs-CZ" sz="3600" dirty="0" smtClean="0"/>
          </a:p>
          <a:p>
            <a:pPr>
              <a:buNone/>
            </a:pPr>
            <a:endParaRPr lang="cs-CZ" sz="3600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8. ………………………………………</a:t>
            </a:r>
          </a:p>
          <a:p>
            <a:pPr>
              <a:buNone/>
            </a:pPr>
            <a:r>
              <a:rPr lang="cs-CZ" dirty="0" smtClean="0">
                <a:cs typeface="Times New Roman" pitchFamily="18" charset="0"/>
              </a:rPr>
              <a:t> </a:t>
            </a:r>
            <a:endParaRPr lang="cs-CZ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2" name="il_fi" descr="do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5445224"/>
            <a:ext cx="125095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il_fi" descr="Bus%2BSto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4288" y="3933056"/>
            <a:ext cx="1693241" cy="2693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hoto_show" descr="nové, budovy, budova, d&amp;uring;m, domácí, kreslený fil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8" y="620688"/>
            <a:ext cx="2882572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l_fi" descr="do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2564904"/>
            <a:ext cx="1096968" cy="1025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/>
          <a:lstStyle/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9. ………………………………………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10. ………………………………………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il_fi" descr="cartoon_trees_st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328" y="764704"/>
            <a:ext cx="1378789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l_fi" descr="cartoon_trees_st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764704"/>
            <a:ext cx="1378789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il_fi" descr="do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0" y="1772816"/>
            <a:ext cx="1152128" cy="107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l_fi" descr="do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5157192"/>
            <a:ext cx="1440160" cy="1346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Krychle 8"/>
          <p:cNvSpPr/>
          <p:nvPr/>
        </p:nvSpPr>
        <p:spPr>
          <a:xfrm>
            <a:off x="6444208" y="3717032"/>
            <a:ext cx="1800200" cy="1440160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		</a:t>
            </a:r>
            <a:r>
              <a:rPr lang="cs-CZ" u="sng" dirty="0" smtClean="0"/>
              <a:t>Řešení</a:t>
            </a:r>
            <a:r>
              <a:rPr lang="cs-CZ" dirty="0" smtClean="0"/>
              <a:t>:</a:t>
            </a:r>
          </a:p>
          <a:p>
            <a:pPr>
              <a:buNone/>
            </a:pPr>
            <a:endParaRPr lang="cs-CZ" sz="4400" dirty="0" smtClean="0"/>
          </a:p>
          <a:p>
            <a:pPr>
              <a:buNone/>
            </a:pPr>
            <a:r>
              <a:rPr lang="cs-CZ" dirty="0" smtClean="0"/>
              <a:t>1. The dog </a:t>
            </a:r>
            <a:r>
              <a:rPr lang="cs-CZ" dirty="0" err="1" smtClean="0"/>
              <a:t>is</a:t>
            </a:r>
            <a:r>
              <a:rPr lang="cs-CZ" dirty="0" smtClean="0"/>
              <a:t> IN the box.</a:t>
            </a:r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2. The dog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smtClean="0"/>
              <a:t>NEXT </a:t>
            </a:r>
            <a:r>
              <a:rPr lang="cs-CZ" smtClean="0"/>
              <a:t>TO the</a:t>
            </a:r>
            <a:r>
              <a:rPr lang="cs-CZ" dirty="0" smtClean="0"/>
              <a:t> </a:t>
            </a:r>
            <a:r>
              <a:rPr lang="cs-CZ" dirty="0" err="1" smtClean="0"/>
              <a:t>cat</a:t>
            </a:r>
            <a:r>
              <a:rPr lang="cs-CZ" dirty="0" smtClean="0"/>
              <a:t>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Obrázek 3" descr="http://www.showmesomemoney.com/wp-content/uploads/2012/06/lightbulb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0648"/>
            <a:ext cx="822808" cy="872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Krychle 6"/>
          <p:cNvSpPr/>
          <p:nvPr/>
        </p:nvSpPr>
        <p:spPr>
          <a:xfrm>
            <a:off x="5292080" y="1340768"/>
            <a:ext cx="2448272" cy="1872208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il_fi" descr="do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8" y="1916832"/>
            <a:ext cx="125095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hoto_show" descr="ko&amp;ccaron;ka, kreslený film, roztomilý, pruhy, zasedání, vousy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8104" y="4293096"/>
            <a:ext cx="1512168" cy="1716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l_fi" descr="do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0272" y="4293096"/>
            <a:ext cx="1789886" cy="1674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/>
          <a:lstStyle/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3. The dog </a:t>
            </a:r>
            <a:r>
              <a:rPr lang="cs-CZ" dirty="0" err="1" smtClean="0"/>
              <a:t>is</a:t>
            </a:r>
            <a:r>
              <a:rPr lang="cs-CZ" dirty="0" smtClean="0"/>
              <a:t> ON the box.</a:t>
            </a:r>
          </a:p>
          <a:p>
            <a:pPr>
              <a:buNone/>
            </a:pPr>
            <a:endParaRPr lang="cs-CZ" sz="3600" dirty="0" smtClean="0"/>
          </a:p>
          <a:p>
            <a:pPr>
              <a:buNone/>
            </a:pPr>
            <a:endParaRPr lang="cs-CZ" sz="3600" dirty="0" smtClean="0"/>
          </a:p>
          <a:p>
            <a:pPr>
              <a:buNone/>
            </a:pPr>
            <a:endParaRPr lang="cs-CZ" sz="3600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4. The dog </a:t>
            </a:r>
            <a:r>
              <a:rPr lang="cs-CZ" dirty="0" err="1" smtClean="0"/>
              <a:t>is</a:t>
            </a:r>
            <a:r>
              <a:rPr lang="cs-CZ" dirty="0" smtClean="0"/>
              <a:t> AMONG the </a:t>
            </a:r>
            <a:r>
              <a:rPr lang="cs-CZ" dirty="0" err="1" smtClean="0"/>
              <a:t>trees</a:t>
            </a:r>
            <a:r>
              <a:rPr lang="cs-CZ" dirty="0" smtClean="0"/>
              <a:t>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Krychle 5"/>
          <p:cNvSpPr/>
          <p:nvPr/>
        </p:nvSpPr>
        <p:spPr>
          <a:xfrm>
            <a:off x="6228184" y="1844824"/>
            <a:ext cx="1800200" cy="1440160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7" name="il_fi" descr="do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836712"/>
            <a:ext cx="1440160" cy="1346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l_fi" descr="cartoon_trees_st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0272" y="3429000"/>
            <a:ext cx="1283700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l_fi" descr="cartoon_trees_st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65211" y="4581128"/>
            <a:ext cx="1378789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il_fi" descr="cartoon_trees_st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6136" y="4293096"/>
            <a:ext cx="1378789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l_fi" descr="do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5517232"/>
            <a:ext cx="1152128" cy="107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/>
          <a:lstStyle/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5. The dog </a:t>
            </a:r>
            <a:r>
              <a:rPr lang="cs-CZ" dirty="0" err="1" smtClean="0"/>
              <a:t>is</a:t>
            </a:r>
            <a:r>
              <a:rPr lang="cs-CZ" dirty="0" smtClean="0"/>
              <a:t> BEHIND the box.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6. The dog </a:t>
            </a:r>
            <a:r>
              <a:rPr lang="cs-CZ" dirty="0" err="1" smtClean="0"/>
              <a:t>is</a:t>
            </a:r>
            <a:r>
              <a:rPr lang="cs-CZ" dirty="0" smtClean="0"/>
              <a:t> NEXT TO/NEAR </a:t>
            </a:r>
          </a:p>
          <a:p>
            <a:pPr>
              <a:buNone/>
            </a:pPr>
            <a:r>
              <a:rPr lang="cs-CZ" dirty="0" smtClean="0"/>
              <a:t>	the </a:t>
            </a:r>
            <a:r>
              <a:rPr lang="cs-CZ" dirty="0" err="1" smtClean="0"/>
              <a:t>tree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il_fi" descr="do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1124744"/>
            <a:ext cx="1944216" cy="1818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Krychle 6"/>
          <p:cNvSpPr/>
          <p:nvPr/>
        </p:nvSpPr>
        <p:spPr>
          <a:xfrm>
            <a:off x="6300192" y="1556792"/>
            <a:ext cx="2160240" cy="1440160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il_fi" descr="cartoon_trees_st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6136" y="3068960"/>
            <a:ext cx="2232248" cy="3380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l_fi" descr="do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5373216"/>
            <a:ext cx="1440160" cy="1346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</TotalTime>
  <Words>159</Words>
  <Application>Microsoft Office PowerPoint</Application>
  <PresentationFormat>Předvádění na obrazovce (4:3)</PresentationFormat>
  <Paragraphs>112</Paragraphs>
  <Slides>12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50</cp:revision>
  <dcterms:created xsi:type="dcterms:W3CDTF">2012-06-29T04:39:45Z</dcterms:created>
  <dcterms:modified xsi:type="dcterms:W3CDTF">2012-08-13T19:55:28Z</dcterms:modified>
</cp:coreProperties>
</file>