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elpforenglish.cz/gramatika/ruzne/neprima-rec/c2011061201-neprima-rec---cviceni-.html" TargetMode="External"/><Relationship Id="rId2" Type="http://schemas.openxmlformats.org/officeDocument/2006/relationships/hyperlink" Target="http://www.e-gramatica.com/download/neprima-rec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4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Nepřímá řeč - test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– test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22.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nepřímé řeči.  Kromě posunu časů je testována i změna příslovečných určení.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gramatica.com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download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neprima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rec.pdf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http://helpforenglish.cz/gramatika/ruzne/neprima-rec/c2011061201-neprima-rec---cviceni-.html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	      </a:t>
            </a:r>
            <a:r>
              <a:rPr lang="cs-CZ" u="sng" dirty="0" err="1" smtClean="0"/>
              <a:t>Write</a:t>
            </a:r>
            <a:r>
              <a:rPr lang="cs-CZ" u="sng" dirty="0" smtClean="0"/>
              <a:t> the </a:t>
            </a:r>
            <a:r>
              <a:rPr lang="cs-CZ" u="sng" dirty="0" err="1" smtClean="0"/>
              <a:t>sentences</a:t>
            </a:r>
            <a:r>
              <a:rPr lang="cs-CZ" u="sng" dirty="0" smtClean="0"/>
              <a:t> in </a:t>
            </a:r>
            <a:r>
              <a:rPr lang="cs-CZ" u="sng" dirty="0" err="1" smtClean="0"/>
              <a:t>indirect</a:t>
            </a:r>
            <a:r>
              <a:rPr lang="cs-CZ" u="sng" dirty="0" smtClean="0"/>
              <a:t> </a:t>
            </a:r>
            <a:r>
              <a:rPr lang="cs-CZ" u="sng" dirty="0" err="1" smtClean="0"/>
              <a:t>speech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endParaRPr lang="cs-CZ" sz="1100" dirty="0" smtClean="0"/>
          </a:p>
          <a:p>
            <a:pPr marL="514350" indent="-514350">
              <a:lnSpc>
                <a:spcPct val="200000"/>
              </a:lnSpc>
              <a:buNone/>
            </a:pPr>
            <a:r>
              <a:rPr lang="en-GB" dirty="0" smtClean="0"/>
              <a:t>1) “We will go on holiday,” Betty </a:t>
            </a:r>
            <a:r>
              <a:rPr lang="cs-CZ" dirty="0" err="1" smtClean="0"/>
              <a:t>informed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en-GB" dirty="0" smtClean="0"/>
              <a:t>.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en-GB" dirty="0" smtClean="0"/>
              <a:t>2) “I saw them yesterday,”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en-GB" dirty="0" smtClean="0"/>
              <a:t>said.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3) “I will help you,” Paul said.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62068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4) “The weather is wonderful here,” Paul said.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5) “Yesterday, it was almost impossible to go out because of the heavy rain,” </a:t>
            </a:r>
            <a:r>
              <a:rPr lang="cs-CZ" dirty="0" smtClean="0"/>
              <a:t>Peter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</a:t>
            </a:r>
            <a:r>
              <a:rPr lang="en-GB" dirty="0" smtClean="0"/>
              <a:t>“Now is the time to go to bed,” </a:t>
            </a:r>
            <a:r>
              <a:rPr lang="cs-CZ" dirty="0" smtClean="0"/>
              <a:t>Peter </a:t>
            </a:r>
            <a:r>
              <a:rPr lang="en-GB" dirty="0" smtClean="0"/>
              <a:t>said.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</a:t>
            </a:r>
            <a:r>
              <a:rPr lang="en-GB" dirty="0" smtClean="0"/>
              <a:t>“You are wearing a nice dress,” </a:t>
            </a:r>
            <a:r>
              <a:rPr lang="cs-CZ" dirty="0" smtClean="0"/>
              <a:t>Mary </a:t>
            </a:r>
            <a:r>
              <a:rPr lang="cs-CZ" dirty="0" err="1" smtClean="0"/>
              <a:t>told</a:t>
            </a:r>
            <a:r>
              <a:rPr lang="cs-CZ" dirty="0" smtClean="0"/>
              <a:t> her</a:t>
            </a:r>
            <a:r>
              <a:rPr lang="en-GB" dirty="0" smtClean="0"/>
              <a:t>.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8</a:t>
            </a:r>
            <a:r>
              <a:rPr lang="en-GB" dirty="0" smtClean="0"/>
              <a:t>)</a:t>
            </a:r>
            <a:r>
              <a:rPr lang="cs-CZ" dirty="0" smtClean="0"/>
              <a:t> </a:t>
            </a:r>
            <a:r>
              <a:rPr lang="en-GB" dirty="0" smtClean="0"/>
              <a:t>“I will take you to the cinema tomorrow,” </a:t>
            </a:r>
            <a:r>
              <a:rPr lang="cs-CZ" dirty="0" smtClean="0"/>
              <a:t>he </a:t>
            </a:r>
            <a:r>
              <a:rPr lang="en-AU" dirty="0" smtClean="0"/>
              <a:t>offered</a:t>
            </a:r>
            <a:r>
              <a:rPr lang="en-GB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</a:t>
            </a:r>
            <a:r>
              <a:rPr lang="en-GB" dirty="0" smtClean="0"/>
              <a:t>) “She arrived last week,” Paul said.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0</a:t>
            </a:r>
            <a:r>
              <a:rPr lang="en-GB" dirty="0" smtClean="0"/>
              <a:t>) “You can't do it,” </a:t>
            </a:r>
            <a:r>
              <a:rPr lang="cs-CZ" dirty="0" smtClean="0"/>
              <a:t>he </a:t>
            </a:r>
            <a:r>
              <a:rPr lang="en-GB" dirty="0" smtClean="0"/>
              <a:t>said.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1</a:t>
            </a:r>
            <a:r>
              <a:rPr lang="en-GB" dirty="0" smtClean="0"/>
              <a:t>) “It was raining last week,”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en-GB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2</a:t>
            </a:r>
            <a:r>
              <a:rPr lang="en-GB" dirty="0" smtClean="0"/>
              <a:t>) “We are going to redecorate our living room next week,” </a:t>
            </a:r>
            <a:r>
              <a:rPr lang="cs-CZ" dirty="0" smtClean="0"/>
              <a:t>Jane </a:t>
            </a:r>
            <a:r>
              <a:rPr lang="cs-CZ" dirty="0" err="1" smtClean="0"/>
              <a:t>informed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13) “</a:t>
            </a:r>
            <a:r>
              <a:rPr lang="cs-CZ" dirty="0" err="1" smtClean="0"/>
              <a:t>We</a:t>
            </a:r>
            <a:r>
              <a:rPr lang="en-GB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en-GB" dirty="0" smtClean="0"/>
              <a:t>been to London twice,”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en-GB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14) “I didn‘t read it,”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en-GB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15) “She isn‘t listening,” </a:t>
            </a:r>
            <a:r>
              <a:rPr lang="cs-CZ" dirty="0" smtClean="0"/>
              <a:t>Martin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en-GB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en-GB" dirty="0" smtClean="0"/>
              <a:t>1) Betty </a:t>
            </a:r>
            <a:r>
              <a:rPr lang="cs-CZ" dirty="0" err="1" smtClean="0"/>
              <a:t>informed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w</a:t>
            </a:r>
            <a:r>
              <a:rPr lang="en-GB" dirty="0" smtClean="0"/>
              <a:t>e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en-GB" dirty="0" smtClean="0"/>
              <a:t>go on holiday</a:t>
            </a:r>
            <a:r>
              <a:rPr lang="cs-CZ" dirty="0" smtClean="0"/>
              <a:t>.</a:t>
            </a:r>
            <a:r>
              <a:rPr lang="en-GB" dirty="0" smtClean="0"/>
              <a:t> 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en-GB" dirty="0" smtClean="0"/>
              <a:t>2)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en-GB" dirty="0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had</a:t>
            </a:r>
            <a:r>
              <a:rPr lang="en-GB" dirty="0" smtClean="0"/>
              <a:t> s</a:t>
            </a:r>
            <a:r>
              <a:rPr lang="cs-CZ" dirty="0" err="1" smtClean="0"/>
              <a:t>een</a:t>
            </a:r>
            <a:r>
              <a:rPr lang="en-GB" dirty="0" smtClean="0"/>
              <a:t> them yesterday</a:t>
            </a:r>
            <a:r>
              <a:rPr lang="cs-CZ" dirty="0" smtClean="0"/>
              <a:t>.</a:t>
            </a:r>
            <a:endParaRPr lang="en-GB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3) Paul 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</a:t>
            </a:r>
            <a:r>
              <a:rPr lang="cs-CZ" dirty="0" err="1" smtClean="0"/>
              <a:t>would</a:t>
            </a:r>
            <a:r>
              <a:rPr lang="en-GB" dirty="0" smtClean="0"/>
              <a:t> help </a:t>
            </a:r>
            <a:r>
              <a:rPr lang="cs-CZ" dirty="0" err="1" smtClean="0"/>
              <a:t>me</a:t>
            </a:r>
            <a:r>
              <a:rPr lang="cs-CZ" dirty="0" smtClean="0"/>
              <a:t>.</a:t>
            </a:r>
            <a:endParaRPr lang="en-GB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Zástupný symbol pro obsah 4" descr="http://www.showmesomemoney.com/wp-content/uploads/2012/06/lightbulb.gif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2656"/>
            <a:ext cx="7920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4) Paul 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t</a:t>
            </a:r>
            <a:r>
              <a:rPr lang="en-GB" dirty="0" smtClean="0"/>
              <a:t>he weather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en-GB" dirty="0" smtClean="0"/>
              <a:t>wonderful </a:t>
            </a:r>
            <a:r>
              <a:rPr lang="cs-CZ" dirty="0" smtClean="0"/>
              <a:t>t</a:t>
            </a:r>
            <a:r>
              <a:rPr lang="en-GB" dirty="0" smtClean="0"/>
              <a:t>here</a:t>
            </a:r>
            <a:r>
              <a:rPr lang="cs-CZ" dirty="0" smtClean="0"/>
              <a:t>.</a:t>
            </a:r>
            <a:endParaRPr lang="en-GB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5) </a:t>
            </a:r>
            <a:r>
              <a:rPr lang="cs-CZ" dirty="0" smtClean="0"/>
              <a:t>Peter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the </a:t>
            </a:r>
            <a:r>
              <a:rPr lang="cs-CZ" dirty="0" err="1" smtClean="0"/>
              <a:t>previous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en-GB" dirty="0" smtClean="0"/>
              <a:t>, it </a:t>
            </a:r>
            <a:r>
              <a:rPr lang="cs-CZ" dirty="0" smtClean="0"/>
              <a:t>had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en-GB" dirty="0" smtClean="0"/>
              <a:t>almost impossible to go out because of the heavy rain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Peter </a:t>
            </a:r>
            <a:r>
              <a:rPr lang="en-GB" dirty="0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en-GB" dirty="0" smtClean="0"/>
              <a:t>the time to go to bed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Mary </a:t>
            </a:r>
            <a:r>
              <a:rPr lang="cs-CZ" dirty="0" err="1" smtClean="0"/>
              <a:t>told</a:t>
            </a:r>
            <a:r>
              <a:rPr lang="cs-CZ" dirty="0" smtClean="0"/>
              <a:t> her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en-GB" dirty="0" smtClean="0"/>
              <a:t>wearing a nice dress</a:t>
            </a:r>
            <a:r>
              <a:rPr lang="cs-CZ" dirty="0" smtClean="0"/>
              <a:t>.</a:t>
            </a:r>
            <a:endParaRPr lang="en-GB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8</a:t>
            </a:r>
            <a:r>
              <a:rPr lang="en-GB" dirty="0" smtClean="0"/>
              <a:t>)</a:t>
            </a:r>
            <a:r>
              <a:rPr lang="cs-CZ" dirty="0" smtClean="0"/>
              <a:t> He </a:t>
            </a:r>
            <a:r>
              <a:rPr lang="en-AU" dirty="0" smtClean="0"/>
              <a:t>offered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en-GB" dirty="0" smtClean="0"/>
              <a:t>take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en-GB" dirty="0" smtClean="0"/>
              <a:t>to the cinema </a:t>
            </a:r>
            <a:r>
              <a:rPr lang="cs-CZ" dirty="0" smtClean="0"/>
              <a:t>the </a:t>
            </a:r>
            <a:r>
              <a:rPr lang="cs-CZ" dirty="0" err="1" smtClean="0"/>
              <a:t>following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.</a:t>
            </a:r>
            <a:endParaRPr lang="en-GB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</a:t>
            </a:r>
            <a:r>
              <a:rPr lang="en-GB" dirty="0" smtClean="0"/>
              <a:t>) Paul 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</a:t>
            </a:r>
            <a:r>
              <a:rPr lang="en-GB" dirty="0" smtClean="0"/>
              <a:t>he</a:t>
            </a:r>
            <a:r>
              <a:rPr lang="cs-CZ" dirty="0" smtClean="0"/>
              <a:t> had</a:t>
            </a:r>
            <a:r>
              <a:rPr lang="en-GB" dirty="0" smtClean="0"/>
              <a:t> arrived </a:t>
            </a:r>
            <a:r>
              <a:rPr lang="cs-CZ" dirty="0" smtClean="0"/>
              <a:t>the </a:t>
            </a:r>
            <a:r>
              <a:rPr lang="cs-CZ" dirty="0" err="1" smtClean="0"/>
              <a:t>previous</a:t>
            </a:r>
            <a:r>
              <a:rPr lang="cs-CZ" dirty="0" smtClean="0"/>
              <a:t> </a:t>
            </a:r>
            <a:r>
              <a:rPr lang="en-GB" dirty="0" smtClean="0"/>
              <a:t>week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0</a:t>
            </a:r>
            <a:r>
              <a:rPr lang="en-GB" dirty="0" smtClean="0"/>
              <a:t>) </a:t>
            </a:r>
            <a:r>
              <a:rPr lang="cs-CZ" dirty="0" smtClean="0"/>
              <a:t>He </a:t>
            </a:r>
            <a:r>
              <a:rPr lang="en-GB" dirty="0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I </a:t>
            </a:r>
            <a:r>
              <a:rPr lang="cs-CZ" dirty="0" err="1" smtClean="0"/>
              <a:t>couldn</a:t>
            </a:r>
            <a:r>
              <a:rPr lang="cs-CZ" dirty="0" smtClean="0"/>
              <a:t>‘t </a:t>
            </a:r>
            <a:r>
              <a:rPr lang="en-GB" dirty="0" smtClean="0"/>
              <a:t>do it</a:t>
            </a:r>
            <a:r>
              <a:rPr lang="cs-CZ" dirty="0" smtClean="0"/>
              <a:t>.</a:t>
            </a:r>
            <a:endParaRPr lang="en-GB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1</a:t>
            </a:r>
            <a:r>
              <a:rPr lang="en-GB" dirty="0" smtClean="0"/>
              <a:t>)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i</a:t>
            </a:r>
            <a:r>
              <a:rPr lang="en-GB" dirty="0" smtClean="0"/>
              <a:t>t </a:t>
            </a:r>
            <a:r>
              <a:rPr lang="cs-CZ" dirty="0" smtClean="0"/>
              <a:t>had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en-GB" dirty="0" smtClean="0"/>
              <a:t>raining </a:t>
            </a:r>
            <a:r>
              <a:rPr lang="cs-CZ" dirty="0" smtClean="0"/>
              <a:t>the </a:t>
            </a:r>
            <a:r>
              <a:rPr lang="cs-CZ" dirty="0" err="1" smtClean="0"/>
              <a:t>previous</a:t>
            </a:r>
            <a:r>
              <a:rPr lang="cs-CZ" dirty="0" smtClean="0"/>
              <a:t> </a:t>
            </a:r>
            <a:r>
              <a:rPr lang="en-GB" dirty="0" smtClean="0"/>
              <a:t>week</a:t>
            </a:r>
            <a:r>
              <a:rPr lang="cs-CZ" dirty="0" smtClean="0"/>
              <a:t>.</a:t>
            </a:r>
            <a:endParaRPr lang="en-GB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1</a:t>
            </a:r>
            <a:r>
              <a:rPr lang="cs-CZ" dirty="0" smtClean="0"/>
              <a:t>2</a:t>
            </a:r>
            <a:r>
              <a:rPr lang="en-GB" dirty="0" smtClean="0"/>
              <a:t>) </a:t>
            </a:r>
            <a:r>
              <a:rPr lang="cs-CZ" dirty="0" smtClean="0"/>
              <a:t>Jane </a:t>
            </a:r>
            <a:r>
              <a:rPr lang="cs-CZ" dirty="0" err="1" smtClean="0"/>
              <a:t>informed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w</a:t>
            </a:r>
            <a:r>
              <a:rPr lang="en-GB" dirty="0" smtClean="0"/>
              <a:t>e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en-GB" dirty="0" smtClean="0"/>
              <a:t>going to redecorate our living room </a:t>
            </a:r>
            <a:r>
              <a:rPr lang="cs-CZ" dirty="0" smtClean="0"/>
              <a:t>the </a:t>
            </a:r>
            <a:r>
              <a:rPr lang="cs-CZ" dirty="0" err="1" smtClean="0"/>
              <a:t>following</a:t>
            </a:r>
            <a:r>
              <a:rPr lang="cs-CZ" dirty="0" smtClean="0"/>
              <a:t> </a:t>
            </a:r>
            <a:r>
              <a:rPr lang="en-GB" dirty="0" smtClean="0"/>
              <a:t>week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13)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en-GB" dirty="0" smtClean="0"/>
              <a:t> had been to London twice</a:t>
            </a:r>
            <a:r>
              <a:rPr lang="cs-CZ" dirty="0" smtClean="0"/>
              <a:t>.</a:t>
            </a:r>
            <a:r>
              <a:rPr lang="en-GB" dirty="0" smtClean="0"/>
              <a:t> 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14)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en-GB" dirty="0" smtClean="0"/>
              <a:t> </a:t>
            </a:r>
            <a:r>
              <a:rPr lang="cs-CZ" dirty="0" err="1" smtClean="0"/>
              <a:t>hadn</a:t>
            </a:r>
            <a:r>
              <a:rPr lang="cs-CZ" dirty="0" smtClean="0"/>
              <a:t>‘t </a:t>
            </a:r>
            <a:r>
              <a:rPr lang="en-GB" dirty="0" smtClean="0"/>
              <a:t>read it</a:t>
            </a:r>
            <a:r>
              <a:rPr lang="cs-CZ" dirty="0" smtClean="0"/>
              <a:t>.</a:t>
            </a:r>
            <a:endParaRPr lang="en-GB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15) </a:t>
            </a:r>
            <a:r>
              <a:rPr lang="cs-CZ" dirty="0" smtClean="0"/>
              <a:t>Martin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</a:t>
            </a:r>
            <a:r>
              <a:rPr lang="en-GB" dirty="0" smtClean="0"/>
              <a:t>he </a:t>
            </a:r>
            <a:r>
              <a:rPr lang="cs-CZ" dirty="0" err="1" smtClean="0"/>
              <a:t>weren</a:t>
            </a:r>
            <a:r>
              <a:rPr lang="cs-CZ" dirty="0" smtClean="0"/>
              <a:t>‘t </a:t>
            </a:r>
            <a:r>
              <a:rPr lang="en-GB" dirty="0" smtClean="0"/>
              <a:t>listening</a:t>
            </a:r>
            <a:r>
              <a:rPr lang="cs-CZ" dirty="0" smtClean="0"/>
              <a:t>.</a:t>
            </a:r>
            <a:endParaRPr lang="en-GB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421</Words>
  <Application>Microsoft Office PowerPoint</Application>
  <PresentationFormat>Předvádění na obrazovce (4:3)</PresentationFormat>
  <Paragraphs>57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51</cp:revision>
  <dcterms:created xsi:type="dcterms:W3CDTF">2012-06-29T04:39:45Z</dcterms:created>
  <dcterms:modified xsi:type="dcterms:W3CDTF">2012-08-12T08:12:44Z</dcterms:modified>
</cp:coreProperties>
</file>