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6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67" r:id="rId12"/>
    <p:sldId id="268" r:id="rId13"/>
    <p:sldId id="269" r:id="rId14"/>
    <p:sldId id="270" r:id="rId15"/>
    <p:sldId id="271" r:id="rId16"/>
    <p:sldId id="272" r:id="rId17"/>
    <p:sldId id="280" r:id="rId18"/>
    <p:sldId id="281" r:id="rId19"/>
    <p:sldId id="282" r:id="rId20"/>
    <p:sldId id="258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8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z/search?q=flanders&amp;hl=cs&amp;client=firefox-a&amp;hs=N7Z&amp;rls=org.mozilla:cs:official&amp;prmd=imvns&amp;tbm=isch&amp;tbo=u&amp;source=univ&amp;sa=X&amp;ei=GYMmUK7jBs774QTr0YGoCA&amp;ved=0CG8QsAQ&amp;biw=1150&amp;bih=600" TargetMode="External"/><Relationship Id="rId3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7" Type="http://schemas.openxmlformats.org/officeDocument/2006/relationships/hyperlink" Target="https://www.google.cz/search?q=bart&amp;hl=cs&amp;client=firefox-a&amp;hs=508&amp;rls=org.mozilla:cs:official&amp;prmd=imvns&amp;tbm=isch&amp;tbo=u&amp;source=univ&amp;sa=X&amp;ei=fiImULuSNMnvsgbPq4CoBQ&amp;ved=0CGgQsAQ&amp;biw=1150&amp;bih=600" TargetMode="External"/><Relationship Id="rId2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homer&amp;hl=cs&amp;client=firefox-a&amp;hs=w2Z&amp;rls=org.mozilla:cs:official&amp;prmd=imvnsb&amp;tbm=isch&amp;tbo=u&amp;source=univ&amp;sa=X&amp;ei=BoImUKSiNObm4QSphoHYBA&amp;ved=0CF0QsAQ&amp;biw=1150&amp;bih=600" TargetMode="External"/><Relationship Id="rId5" Type="http://schemas.openxmlformats.org/officeDocument/2006/relationships/hyperlink" Target="https://www.google.cz/search?q=marge&amp;hl=cs&amp;client=firefox-a&amp;hs=Qy8&amp;rls=org.mozilla:cs:official&amp;prmd=imvns&amp;tbm=isch&amp;tbo=u&amp;source=univ&amp;sa=X&amp;ei=2SEmUO5vx86yBu6lgaAL&amp;ved=0CF0QsAQ&amp;biw=1150&amp;bih=600" TargetMode="External"/><Relationship Id="rId4" Type="http://schemas.openxmlformats.org/officeDocument/2006/relationships/hyperlink" Target="https://www.google.cz/search?q=lisa&amp;hl=cs&amp;client=firefox-a&amp;hs=sKo&amp;rls=org.mozilla:cs:official&amp;prmd=imvnsl&amp;tbm=isch&amp;tbo=u&amp;source=univ&amp;sa=X&amp;ei=RiImUPyqE5HusgbgzYCIBQ&amp;ved=0CGkQsAQ&amp;biw=1150&amp;bih=600" TargetMode="External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332656"/>
            <a:ext cx="670560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Nepřímá řeč 1 - cvičení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475656" y="1484784"/>
          <a:ext cx="6497638" cy="322135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Nepřímá řeč 1 – cvičení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indirect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speech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procvičení nepřímé řeči s přítomným a minulým časem prostým a průběhovým. Prvním úkolem žáků je přímou řeč převést do nepřímé a ve druhém cvičení nepřímou řeč převést na přímou. Materiál obsahuje i řešení úloh, ve kterém je uvedeno pouze jedno správné řešení, přestože někdy  má úloha více správných řešení.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5b</a:t>
            </a:r>
            <a:r>
              <a:rPr lang="en-US" dirty="0" smtClean="0"/>
              <a:t>. Lisa told me that she had been playing the saxophone the day before.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…………………………………………………………………………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6b. Marge said that she was washing up.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…………………………………………………………………………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7b. Lisa admitted that she liked studying.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…………………………………………………………………………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8b. Homer said that he hadn‘t been watching TV.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…………………………………………………………………………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6583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13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1a. </a:t>
            </a:r>
            <a:r>
              <a:rPr lang="en-US" dirty="0" smtClean="0"/>
              <a:t>Lisa said that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Bart wasn‘t going</a:t>
            </a:r>
          </a:p>
          <a:p>
            <a:pPr>
              <a:buNone/>
            </a:pPr>
            <a:r>
              <a:rPr lang="en-US" dirty="0" smtClean="0"/>
              <a:t>	to school.</a:t>
            </a:r>
          </a:p>
          <a:p>
            <a:pPr>
              <a:buNone/>
            </a:pPr>
            <a:endParaRPr lang="en-US" sz="40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2a. 					Marge said that						he had been having </a:t>
            </a:r>
          </a:p>
          <a:p>
            <a:pPr>
              <a:buNone/>
            </a:pPr>
            <a:r>
              <a:rPr lang="en-US" dirty="0" smtClean="0"/>
              <a:t>						a shower.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Zástupný symbol pro obsah 4" descr="http://www.showmesomemoney.com/wp-content/uploads/2012/06/lightbulb.gif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188640"/>
            <a:ext cx="79208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Pavel\Desktop\Simpsonovi\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1196752"/>
            <a:ext cx="3619142" cy="2808312"/>
          </a:xfrm>
          <a:prstGeom prst="rect">
            <a:avLst/>
          </a:prstGeom>
          <a:noFill/>
        </p:spPr>
      </p:pic>
      <p:pic>
        <p:nvPicPr>
          <p:cNvPr id="7" name="Picture 4" descr="C:\Users\Pavel\Desktop\Simpsonovi1\Obrázek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3573015"/>
            <a:ext cx="3744416" cy="30374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3a. </a:t>
            </a:r>
            <a:r>
              <a:rPr lang="en-US" dirty="0" smtClean="0"/>
              <a:t>Homer told me that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he had seen them </a:t>
            </a:r>
          </a:p>
          <a:p>
            <a:pPr>
              <a:buNone/>
            </a:pPr>
            <a:r>
              <a:rPr lang="en-US" dirty="0" smtClean="0"/>
              <a:t>	the day before.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44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4a. 					Bart said that						he hadn‘t done it.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Simpsonovi1\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02312" y="620688"/>
            <a:ext cx="3721294" cy="3096344"/>
          </a:xfrm>
          <a:prstGeom prst="rect">
            <a:avLst/>
          </a:prstGeom>
          <a:noFill/>
        </p:spPr>
      </p:pic>
      <p:pic>
        <p:nvPicPr>
          <p:cNvPr id="5" name="Picture 3" descr="C:\Users\Pavel\Desktop\Simpsonovi1\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3501008"/>
            <a:ext cx="3916042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5a. 					</a:t>
            </a:r>
            <a:r>
              <a:rPr lang="en-US" dirty="0" smtClean="0"/>
              <a:t>Marge said that						Maggie was 						sleeping.</a:t>
            </a:r>
          </a:p>
          <a:p>
            <a:pPr>
              <a:buNone/>
            </a:pPr>
            <a:r>
              <a:rPr lang="en-US" dirty="0" smtClean="0"/>
              <a:t>					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6a. Bart admitted that	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  he was late.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Simpsonovi1\9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332656"/>
            <a:ext cx="3816424" cy="3374854"/>
          </a:xfrm>
          <a:prstGeom prst="rect">
            <a:avLst/>
          </a:prstGeom>
          <a:noFill/>
        </p:spPr>
      </p:pic>
      <p:pic>
        <p:nvPicPr>
          <p:cNvPr id="5" name="Picture 3" descr="C:\Users\Pavel\Desktop\Simpsonovi1\1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2996952"/>
            <a:ext cx="3898316" cy="36842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7a. 					</a:t>
            </a:r>
            <a:r>
              <a:rPr lang="en-US" dirty="0" smtClean="0"/>
              <a:t>Flanders replied that					they were having </a:t>
            </a:r>
          </a:p>
          <a:p>
            <a:pPr>
              <a:buNone/>
            </a:pPr>
            <a:r>
              <a:rPr lang="en-US" dirty="0" smtClean="0"/>
              <a:t>						lunch.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8a. 					Lisa said that						her father drank						beer.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Simpsonovi1\Obrázek1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332656"/>
            <a:ext cx="3650176" cy="3168352"/>
          </a:xfrm>
          <a:prstGeom prst="rect">
            <a:avLst/>
          </a:prstGeom>
          <a:noFill/>
        </p:spPr>
      </p:pic>
      <p:pic>
        <p:nvPicPr>
          <p:cNvPr id="5" name="Picture 3" descr="C:\Users\Pavel\Desktop\Simpsonovi1\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3717032"/>
            <a:ext cx="3888432" cy="2842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1"/>
            <a:ext cx="8229600" cy="54498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9a. 					</a:t>
            </a:r>
            <a:r>
              <a:rPr lang="en-US" dirty="0" smtClean="0"/>
              <a:t>Bart said that						Homer liked donuts.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10a. Homer thought that	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weren‘t there.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Simpsonovi1\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04664"/>
            <a:ext cx="3758818" cy="3024336"/>
          </a:xfrm>
          <a:prstGeom prst="rect">
            <a:avLst/>
          </a:prstGeom>
          <a:noFill/>
        </p:spPr>
      </p:pic>
      <p:pic>
        <p:nvPicPr>
          <p:cNvPr id="5" name="Picture 3" descr="C:\Users\Pavel\Desktop\Simpsonovi1\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3140968"/>
            <a:ext cx="4022252" cy="33467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11a. 					</a:t>
            </a:r>
            <a:r>
              <a:rPr lang="en-US" dirty="0" smtClean="0"/>
              <a:t>Marge said that						they had visited</a:t>
            </a:r>
          </a:p>
          <a:p>
            <a:pPr>
              <a:buNone/>
            </a:pPr>
            <a:r>
              <a:rPr lang="en-US" dirty="0" smtClean="0"/>
              <a:t>						their grandfather.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12a. Lisa admitted that	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    she played 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    the saxophone.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Simpsonovi1\1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404664"/>
            <a:ext cx="3768464" cy="3024336"/>
          </a:xfrm>
          <a:prstGeom prst="rect">
            <a:avLst/>
          </a:prstGeom>
          <a:noFill/>
        </p:spPr>
      </p:pic>
      <p:pic>
        <p:nvPicPr>
          <p:cNvPr id="5" name="Picture 3" descr="C:\Users\Pavel\Desktop\Simpsonovi1\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212976"/>
            <a:ext cx="4009760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13a. 					</a:t>
            </a:r>
            <a:r>
              <a:rPr lang="en-US" dirty="0" smtClean="0"/>
              <a:t>Lisa said that						they were</a:t>
            </a:r>
          </a:p>
          <a:p>
            <a:pPr>
              <a:buNone/>
            </a:pPr>
            <a:r>
              <a:rPr lang="en-US" dirty="0" smtClean="0"/>
              <a:t>						watching TV.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40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14a. Bart admitted that	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he didn‘t like it.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Simpsonovi1\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764704"/>
            <a:ext cx="3589030" cy="2592288"/>
          </a:xfrm>
          <a:prstGeom prst="rect">
            <a:avLst/>
          </a:prstGeom>
          <a:noFill/>
        </p:spPr>
      </p:pic>
      <p:pic>
        <p:nvPicPr>
          <p:cNvPr id="5" name="Picture 3" descr="C:\Users\Pavel\Desktop\Simpsonovi1\1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3171511"/>
            <a:ext cx="4007718" cy="36864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1b. </a:t>
            </a:r>
            <a:r>
              <a:rPr lang="en-US" dirty="0" smtClean="0"/>
              <a:t>Bart said that he was going out.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 „I am going out.“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2b. Marge said that she cooked in the evenings.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„I cook in the evenings.“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3b. Homer admitted that he drank too much.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„I drink too much.“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4b. Lisa said that she had been at school.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„I was at school.“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5b. </a:t>
            </a:r>
            <a:r>
              <a:rPr lang="en-US" dirty="0" smtClean="0"/>
              <a:t>Lisa told me that she had been playing the saxophone the day before.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„I was playing the saxophone yesterday.“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6b. Marge said that she was washing up.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„I am washing up.“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7b. Lisa admitted that she liked studying.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„I like studying.“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8b. Homer said that he hadn‘t been watching TV.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„I wasn‘t watching TV.“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en-US" u="sng" dirty="0" smtClean="0"/>
              <a:t>Write the sentences in indirect speech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sz="13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1a. Lisa said that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Bart wasn‘t going</a:t>
            </a:r>
          </a:p>
          <a:p>
            <a:pPr>
              <a:buNone/>
            </a:pPr>
            <a:r>
              <a:rPr lang="en-US" dirty="0" smtClean="0"/>
              <a:t>	to school.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2a. 					Marge said that						………………………………</a:t>
            </a:r>
          </a:p>
          <a:p>
            <a:pPr>
              <a:buNone/>
            </a:pPr>
            <a:r>
              <a:rPr lang="en-US" dirty="0" smtClean="0"/>
              <a:t>					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60648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C:\Users\Pavel\Desktop\Simpsonovi\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1196752"/>
            <a:ext cx="3619142" cy="2808312"/>
          </a:xfrm>
          <a:prstGeom prst="rect">
            <a:avLst/>
          </a:prstGeom>
          <a:noFill/>
        </p:spPr>
      </p:pic>
      <p:pic>
        <p:nvPicPr>
          <p:cNvPr id="2052" name="Picture 4" descr="C:\Users\Pavel\Desktop\Simpsonovi1\Obrázek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3573015"/>
            <a:ext cx="3744416" cy="30374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68148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https://www.google.cz/search?q=lisa&amp;hl=cs&amp;client=firefox-a&amp;hs=sKo&amp;rls=org.mozilla:cs:official&amp;prmd=imvnsl&amp;tbm=isch&amp;tbo=u&amp;source=univ&amp;sa=X&amp;ei=RiImUPyqE5HusgbgzYCIBQ&amp;ved=0CGkQsAQ&amp;biw=1150&amp;bih=600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1a, 8a, 12a, 13a)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https://www.google.cz/search?q=marge&amp;hl=cs&amp;client=firefox-a&amp;hs=Qy8&amp;rls=org.mozilla:cs:official&amp;prmd=imvns&amp;tbm=isch&amp;tbo=u&amp;source=univ&amp;sa=X&amp;ei=2SEmUO5vx86yBu6lgaAL&amp;ved=0CF0QsAQ&amp;biw=1150&amp;bih=600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2a, 5a, 11a)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https://www.google.cz/search?q=homer&amp;hl=cs&amp;client=firefox-a&amp;hs=w2Z&amp;rls=org.mozilla:cs:official&amp;prmd=imvnsb&amp;tbm=isch&amp;tbo=u&amp;source=univ&amp;sa=X&amp;ei=BoImUKSiNObm4QSphoHYBA&amp;ved=0CF0QsAQ&amp;biw=1150&amp;bih=600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3a, 10a)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https://www.google.cz/search?q=bart&amp;hl=cs&amp;client=firefox-a&amp;hs=508&amp;rls=org.mozilla:cs:official&amp;prmd=imvns&amp;tbm=isch&amp;tbo=u&amp;source=univ&amp;sa=X&amp;ei=fiImULuSNMnvsgbPq4CoBQ&amp;ved=0CGgQsAQ&amp;biw=1150&amp;bih=600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4a, 6a, 9a, 14a)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8"/>
              </a:rPr>
              <a:t>https://www.google.cz/search?q=flanders&amp;hl=cs&amp;client=firefox-a&amp;hs=N7Z&amp;rls=org.mozilla:cs:official&amp;prmd=imvns&amp;tbm=isch&amp;tbo=u&amp;source=univ&amp;sa=X&amp;ei=GYMmUK7jBs774QTr0YGoCA&amp;ved=0CG8QsAQ&amp;biw=1150&amp;bih=600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7a)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3a. </a:t>
            </a:r>
            <a:r>
              <a:rPr lang="en-US" dirty="0" smtClean="0"/>
              <a:t>Homer told me that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………………………………</a:t>
            </a:r>
          </a:p>
          <a:p>
            <a:pPr>
              <a:buNone/>
            </a:pPr>
            <a:r>
              <a:rPr lang="en-US" dirty="0" smtClean="0"/>
              <a:t>	………………………………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4a. 					Bart said that						………………………………</a:t>
            </a:r>
          </a:p>
          <a:p>
            <a:pPr>
              <a:buNone/>
            </a:pPr>
            <a:r>
              <a:rPr lang="en-US" dirty="0" smtClean="0"/>
              <a:t>						………………………………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C:\Users\Pavel\Desktop\Simpsonovi1\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02312" y="620688"/>
            <a:ext cx="3721294" cy="3096344"/>
          </a:xfrm>
          <a:prstGeom prst="rect">
            <a:avLst/>
          </a:prstGeom>
          <a:noFill/>
        </p:spPr>
      </p:pic>
      <p:pic>
        <p:nvPicPr>
          <p:cNvPr id="3075" name="Picture 3" descr="C:\Users\Pavel\Desktop\Simpsonovi1\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3501008"/>
            <a:ext cx="3916042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5a. 					</a:t>
            </a:r>
            <a:r>
              <a:rPr lang="en-US" dirty="0" smtClean="0"/>
              <a:t>Marge said that						………………………………</a:t>
            </a:r>
          </a:p>
          <a:p>
            <a:pPr>
              <a:buNone/>
            </a:pPr>
            <a:r>
              <a:rPr lang="en-US" dirty="0" smtClean="0"/>
              <a:t>						………………………………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6a. Bart admitted that	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 descr="C:\Users\Pavel\Desktop\Simpsonovi1\9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332656"/>
            <a:ext cx="3816424" cy="3374854"/>
          </a:xfrm>
          <a:prstGeom prst="rect">
            <a:avLst/>
          </a:prstGeom>
          <a:noFill/>
        </p:spPr>
      </p:pic>
      <p:pic>
        <p:nvPicPr>
          <p:cNvPr id="4099" name="Picture 3" descr="C:\Users\Pavel\Desktop\Simpsonovi1\1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2924944"/>
            <a:ext cx="3898316" cy="36842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7a. 					</a:t>
            </a:r>
            <a:r>
              <a:rPr lang="en-US" dirty="0" smtClean="0"/>
              <a:t>Flanders replied that					………………………………</a:t>
            </a:r>
          </a:p>
          <a:p>
            <a:pPr>
              <a:buNone/>
            </a:pPr>
            <a:r>
              <a:rPr lang="en-US" dirty="0" smtClean="0"/>
              <a:t>						………………………………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8a. 					Lisa said that						………………………………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 descr="C:\Users\Pavel\Desktop\Simpsonovi1\Obrázek1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332656"/>
            <a:ext cx="3650176" cy="3168352"/>
          </a:xfrm>
          <a:prstGeom prst="rect">
            <a:avLst/>
          </a:prstGeom>
          <a:noFill/>
        </p:spPr>
      </p:pic>
      <p:pic>
        <p:nvPicPr>
          <p:cNvPr id="5123" name="Picture 3" descr="C:\Users\Pavel\Desktop\Simpsonovi1\7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3631119"/>
            <a:ext cx="3888432" cy="2842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9a. 					</a:t>
            </a:r>
            <a:r>
              <a:rPr lang="en-US" dirty="0" smtClean="0"/>
              <a:t>Bart said that						………………………………</a:t>
            </a:r>
          </a:p>
          <a:p>
            <a:pPr>
              <a:buNone/>
            </a:pPr>
            <a:r>
              <a:rPr lang="en-US" dirty="0" smtClean="0"/>
              <a:t>						………………………………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10a. Homer thought that	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………………………………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 descr="C:\Users\Pavel\Desktop\Simpsonovi1\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04664"/>
            <a:ext cx="3758818" cy="3024336"/>
          </a:xfrm>
          <a:prstGeom prst="rect">
            <a:avLst/>
          </a:prstGeom>
          <a:noFill/>
        </p:spPr>
      </p:pic>
      <p:pic>
        <p:nvPicPr>
          <p:cNvPr id="6147" name="Picture 3" descr="C:\Users\Pavel\Desktop\Simpsonovi1\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3140968"/>
            <a:ext cx="4022252" cy="33467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11a. 					</a:t>
            </a:r>
            <a:r>
              <a:rPr lang="en-US" dirty="0" smtClean="0"/>
              <a:t>Marge said that						………………………………</a:t>
            </a:r>
          </a:p>
          <a:p>
            <a:pPr>
              <a:buNone/>
            </a:pPr>
            <a:r>
              <a:rPr lang="en-US" dirty="0" smtClean="0"/>
              <a:t>						………………………………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12a. Lisa admitted that	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………………………………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 descr="C:\Users\Pavel\Desktop\Simpsonovi1\1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404664"/>
            <a:ext cx="3768464" cy="3024336"/>
          </a:xfrm>
          <a:prstGeom prst="rect">
            <a:avLst/>
          </a:prstGeom>
          <a:noFill/>
        </p:spPr>
      </p:pic>
      <p:pic>
        <p:nvPicPr>
          <p:cNvPr id="7171" name="Picture 3" descr="C:\Users\Pavel\Desktop\Simpsonovi1\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212976"/>
            <a:ext cx="4009760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13a. 					</a:t>
            </a:r>
            <a:r>
              <a:rPr lang="en-US" dirty="0" smtClean="0"/>
              <a:t>Lisa said that						………………………………</a:t>
            </a:r>
          </a:p>
          <a:p>
            <a:pPr>
              <a:buNone/>
            </a:pPr>
            <a:r>
              <a:rPr lang="en-US" dirty="0" smtClean="0"/>
              <a:t>						………………………………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14a. Bart admitted that		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………………………………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4" name="Picture 2" descr="C:\Users\Pavel\Desktop\Simpsonovi1\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764704"/>
            <a:ext cx="3589030" cy="2592288"/>
          </a:xfrm>
          <a:prstGeom prst="rect">
            <a:avLst/>
          </a:prstGeom>
          <a:noFill/>
        </p:spPr>
      </p:pic>
      <p:pic>
        <p:nvPicPr>
          <p:cNvPr id="8195" name="Picture 3" descr="C:\Users\Pavel\Desktop\Simpsonovi1\1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2852936"/>
            <a:ext cx="4007718" cy="36864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7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		</a:t>
            </a:r>
            <a:r>
              <a:rPr lang="en-US" u="sng" dirty="0" smtClean="0"/>
              <a:t>Rewrite the sentences into direct speech</a:t>
            </a:r>
            <a:r>
              <a:rPr lang="en-US" dirty="0" smtClean="0"/>
              <a:t>:</a:t>
            </a:r>
          </a:p>
          <a:p>
            <a:pPr>
              <a:lnSpc>
                <a:spcPct val="150000"/>
              </a:lnSpc>
              <a:buNone/>
            </a:pPr>
            <a:endParaRPr lang="en-US" sz="1500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1b. Bart said that he was going out.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 „I am going out.“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2b. Marge said that she cooked in the evenings.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…………………………………………………………………………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3b. Homer admitted that he drank too much.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…………………………………………………………………………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4b. Lisa said that she had been at school.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dirty="0" smtClean="0"/>
              <a:t> …………………………………………………………………………</a:t>
            </a: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60648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</TotalTime>
  <Words>352</Words>
  <Application>Microsoft Office PowerPoint</Application>
  <PresentationFormat>Předvádění na obrazovce (4:3)</PresentationFormat>
  <Paragraphs>158</Paragraphs>
  <Slides>20</Slides>
  <Notes>19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105</cp:revision>
  <dcterms:created xsi:type="dcterms:W3CDTF">2012-06-29T04:39:45Z</dcterms:created>
  <dcterms:modified xsi:type="dcterms:W3CDTF">2012-08-16T08:41:26Z</dcterms:modified>
</cp:coreProperties>
</file>