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5" r:id="rId3"/>
    <p:sldId id="266" r:id="rId4"/>
    <p:sldId id="277" r:id="rId5"/>
    <p:sldId id="268" r:id="rId6"/>
    <p:sldId id="276" r:id="rId7"/>
    <p:sldId id="278" r:id="rId8"/>
    <p:sldId id="279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5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12.8.2012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7" Type="http://schemas.openxmlformats.org/officeDocument/2006/relationships/hyperlink" Target="https://www.google.cz/search?q=lisa&amp;hl=cs&amp;client=firefox-a&amp;hs=sKo&amp;rls=org.mozilla:cs:official&amp;prmd=imvnsl&amp;tbm=isch&amp;tbo=u&amp;source=univ&amp;sa=X&amp;ei=RiImUPyqE5HusgbgzYCIBQ&amp;ved=0CGkQsAQ&amp;biw=1150&amp;bih=600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z/search?q=bart&amp;hl=cs&amp;client=firefox-a&amp;hs=508&amp;rls=org.mozilla:cs:official&amp;prmd=imvns&amp;tbm=isch&amp;tbo=u&amp;source=univ&amp;sa=X&amp;ei=fiImULuSNMnvsgbPq4CoBQ&amp;ved=0CGgQsAQ&amp;biw=1150&amp;bih=600" TargetMode="External"/><Relationship Id="rId5" Type="http://schemas.openxmlformats.org/officeDocument/2006/relationships/hyperlink" Target="https://www.google.cz/search?q=marge&amp;hl=cs&amp;client=firefox-a&amp;hs=Qy8&amp;rls=org.mozilla:cs:official&amp;prmd=imvns&amp;tbm=isch&amp;tbo=u&amp;source=univ&amp;sa=X&amp;ei=2SEmUO5vx86yBu6lgaAL&amp;ved=0CF0QsAQ&amp;biw=1150&amp;bih=600" TargetMode="External"/><Relationship Id="rId4" Type="http://schemas.openxmlformats.org/officeDocument/2006/relationships/hyperlink" Target="https://www.google.cz/search?q=homer&amp;hl=cs&amp;client=firefox-a&amp;hs=w2Z&amp;rls=org.mozilla:cs:official&amp;prmd=imvnsb&amp;tbm=isch&amp;tbo=u&amp;source=univ&amp;sa=X&amp;ei=BoImUKSiNObm4QSphoHYBA&amp;ved=0CF0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188640"/>
            <a:ext cx="635962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lvl="1" algn="ctr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3600" dirty="0" smtClean="0"/>
              <a:t>Nepřímá řeč 2 - cvičení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475656" y="1412776"/>
          <a:ext cx="6497638" cy="32213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2 – cvičení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procvičení nepřímé řeči s předpřítomným a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předm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inulým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časem a budoucími časy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will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a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going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to. Prvním úkolem žáků je přímou řeč převést do nepřímé a ve druhém cvičení nepřímou řeč převést na přímou. Materiál obsahuje i řešení úloh, ve kterém je uvedeno pouze jedno správné řešení, přestože někdy  má úloha více správných řešení.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3a.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Homer</a:t>
            </a:r>
            <a:r>
              <a:rPr lang="cs-CZ" dirty="0" smtClean="0"/>
              <a:t> 					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Maggie</a:t>
            </a:r>
            <a:r>
              <a:rPr lang="cs-CZ" dirty="0" smtClean="0"/>
              <a:t> </a:t>
            </a:r>
            <a:r>
              <a:rPr lang="cs-CZ" dirty="0" err="1" smtClean="0"/>
              <a:t>hadn</a:t>
            </a:r>
            <a:r>
              <a:rPr lang="cs-CZ" dirty="0" smtClean="0"/>
              <a:t>‘t</a:t>
            </a:r>
          </a:p>
          <a:p>
            <a:pPr>
              <a:buNone/>
            </a:pPr>
            <a:r>
              <a:rPr lang="cs-CZ" dirty="0" smtClean="0"/>
              <a:t>						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 </a:t>
            </a:r>
            <a:r>
              <a:rPr lang="cs-CZ" dirty="0" err="1" smtClean="0"/>
              <a:t>word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44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4a. </a:t>
            </a:r>
            <a:r>
              <a:rPr lang="cs-CZ" dirty="0" err="1" smtClean="0"/>
              <a:t>Bart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he </a:t>
            </a:r>
            <a:r>
              <a:rPr lang="cs-CZ" dirty="0" err="1" smtClean="0"/>
              <a:t>wouldn</a:t>
            </a:r>
            <a:r>
              <a:rPr lang="cs-CZ" dirty="0" smtClean="0"/>
              <a:t>‘t do </a:t>
            </a:r>
            <a:r>
              <a:rPr lang="cs-CZ" dirty="0" err="1" smtClean="0"/>
              <a:t>it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11" descr="C:\Users\Pavel\Desktop\Simpsonovi2\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76672"/>
            <a:ext cx="3761913" cy="3096344"/>
          </a:xfrm>
          <a:prstGeom prst="rect">
            <a:avLst/>
          </a:prstGeom>
          <a:noFill/>
        </p:spPr>
      </p:pic>
      <p:pic>
        <p:nvPicPr>
          <p:cNvPr id="6" name="Picture 12" descr="C:\Users\Pavel\Desktop\Simpsonovi2\1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068960"/>
            <a:ext cx="3911843" cy="3613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5a. 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wasn</a:t>
            </a:r>
            <a:r>
              <a:rPr lang="cs-CZ" dirty="0" smtClean="0"/>
              <a:t>‘t </a:t>
            </a:r>
            <a:r>
              <a:rPr lang="cs-CZ" dirty="0" err="1" smtClean="0"/>
              <a:t>going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				to </a:t>
            </a:r>
            <a:r>
              <a:rPr lang="cs-CZ" dirty="0" err="1" smtClean="0"/>
              <a:t>rain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6a.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that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she had </a:t>
            </a:r>
            <a:r>
              <a:rPr lang="cs-CZ" dirty="0" err="1" smtClean="0"/>
              <a:t>lost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her </a:t>
            </a:r>
            <a:r>
              <a:rPr lang="cs-CZ" dirty="0" err="1" smtClean="0"/>
              <a:t>saxophone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F:\Simpsonovi2\Obrázek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6986" y="620688"/>
            <a:ext cx="3924870" cy="2808312"/>
          </a:xfrm>
          <a:prstGeom prst="rect">
            <a:avLst/>
          </a:prstGeom>
          <a:noFill/>
        </p:spPr>
      </p:pic>
      <p:pic>
        <p:nvPicPr>
          <p:cNvPr id="6" name="Picture 3" descr="F:\Simpsonovi2\1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3501008"/>
            <a:ext cx="4248472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7a.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that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</a:t>
            </a:r>
          </a:p>
          <a:p>
            <a:pPr>
              <a:buNone/>
            </a:pPr>
            <a:r>
              <a:rPr lang="cs-CZ" dirty="0" smtClean="0"/>
              <a:t>	visit </a:t>
            </a:r>
            <a:r>
              <a:rPr lang="cs-CZ" dirty="0" err="1" smtClean="0"/>
              <a:t>them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8a.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</a:t>
            </a:r>
            <a:r>
              <a:rPr lang="cs-CZ" dirty="0" err="1" smtClean="0"/>
              <a:t>they</a:t>
            </a:r>
            <a:r>
              <a:rPr lang="cs-CZ" dirty="0" smtClean="0"/>
              <a:t> had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been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				to </a:t>
            </a:r>
            <a:r>
              <a:rPr lang="cs-CZ" dirty="0" err="1" smtClean="0"/>
              <a:t>Springfield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Simpsonovi2\Obrázek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764704"/>
            <a:ext cx="4161978" cy="2664296"/>
          </a:xfrm>
          <a:prstGeom prst="rect">
            <a:avLst/>
          </a:prstGeom>
          <a:noFill/>
        </p:spPr>
      </p:pic>
      <p:pic>
        <p:nvPicPr>
          <p:cNvPr id="6" name="Picture 3" descr="C:\Users\Pavel\Desktop\Simpsonovi2\Obrázek4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3356992"/>
            <a:ext cx="3827657" cy="33111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0486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9a. 					</a:t>
            </a:r>
            <a:r>
              <a:rPr lang="cs-CZ" dirty="0" err="1" smtClean="0"/>
              <a:t>Bart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he </a:t>
            </a:r>
            <a:r>
              <a:rPr lang="cs-CZ" dirty="0" err="1" smtClean="0"/>
              <a:t>wasn</a:t>
            </a:r>
            <a:r>
              <a:rPr lang="cs-CZ" dirty="0" smtClean="0"/>
              <a:t>‘t </a:t>
            </a:r>
            <a:r>
              <a:rPr lang="cs-CZ" dirty="0" err="1" smtClean="0"/>
              <a:t>going</a:t>
            </a:r>
            <a:r>
              <a:rPr lang="cs-CZ" dirty="0" smtClean="0"/>
              <a:t> to</a:t>
            </a:r>
          </a:p>
          <a:p>
            <a:pPr>
              <a:buNone/>
            </a:pPr>
            <a:r>
              <a:rPr lang="cs-CZ" dirty="0" smtClean="0"/>
              <a:t>						</a:t>
            </a:r>
            <a:r>
              <a:rPr lang="cs-CZ" dirty="0" err="1" smtClean="0"/>
              <a:t>buy</a:t>
            </a:r>
            <a:r>
              <a:rPr lang="cs-CZ" dirty="0" smtClean="0"/>
              <a:t> a </a:t>
            </a:r>
            <a:r>
              <a:rPr lang="cs-CZ" dirty="0" err="1" smtClean="0"/>
              <a:t>hamster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10a.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he had </a:t>
            </a:r>
            <a:r>
              <a:rPr lang="cs-CZ" dirty="0" err="1" smtClean="0"/>
              <a:t>realised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</a:t>
            </a:r>
            <a:r>
              <a:rPr lang="cs-CZ" dirty="0" err="1" smtClean="0"/>
              <a:t>somebody</a:t>
            </a:r>
            <a:r>
              <a:rPr lang="cs-CZ" dirty="0" smtClean="0"/>
              <a:t> had stolen 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his </a:t>
            </a:r>
            <a:r>
              <a:rPr lang="cs-CZ" dirty="0" err="1" smtClean="0"/>
              <a:t>donut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F:\Simpsonovi2\Obrázek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620688"/>
            <a:ext cx="3888432" cy="2592288"/>
          </a:xfrm>
          <a:prstGeom prst="rect">
            <a:avLst/>
          </a:prstGeom>
          <a:noFill/>
        </p:spPr>
      </p:pic>
      <p:pic>
        <p:nvPicPr>
          <p:cNvPr id="6" name="Picture 5" descr="C:\Users\Pavel\Desktop\Simpsonovi2\Obrázek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356992"/>
            <a:ext cx="4329148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1b. 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she had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seen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„I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seen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.“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2b.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Maggie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playing</a:t>
            </a:r>
            <a:r>
              <a:rPr lang="cs-CZ" dirty="0" smtClean="0"/>
              <a:t> in the </a:t>
            </a:r>
            <a:r>
              <a:rPr lang="cs-CZ" dirty="0" err="1" smtClean="0"/>
              <a:t>garden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„</a:t>
            </a:r>
            <a:r>
              <a:rPr lang="cs-CZ" dirty="0" err="1" smtClean="0"/>
              <a:t>Maggie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playing</a:t>
            </a:r>
            <a:r>
              <a:rPr lang="cs-CZ" dirty="0" smtClean="0"/>
              <a:t> in the </a:t>
            </a:r>
            <a:r>
              <a:rPr lang="cs-CZ" dirty="0" err="1" smtClean="0"/>
              <a:t>garden</a:t>
            </a:r>
            <a:r>
              <a:rPr lang="cs-CZ" dirty="0" smtClean="0"/>
              <a:t>.“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3b.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he </a:t>
            </a:r>
            <a:r>
              <a:rPr lang="cs-CZ" dirty="0" err="1" smtClean="0"/>
              <a:t>went</a:t>
            </a:r>
            <a:r>
              <a:rPr lang="cs-CZ" dirty="0" smtClean="0"/>
              <a:t> to the </a:t>
            </a:r>
            <a:r>
              <a:rPr lang="cs-CZ" dirty="0" err="1" smtClean="0"/>
              <a:t>pub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„I go to </a:t>
            </a:r>
            <a:r>
              <a:rPr lang="cs-CZ" dirty="0" smtClean="0"/>
              <a:t>the </a:t>
            </a:r>
            <a:r>
              <a:rPr lang="cs-CZ" dirty="0" err="1" smtClean="0"/>
              <a:t>pub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r>
              <a:rPr lang="cs-CZ" dirty="0" smtClean="0"/>
              <a:t>.“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4b. 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she had </a:t>
            </a:r>
            <a:r>
              <a:rPr lang="cs-CZ" dirty="0" err="1" smtClean="0"/>
              <a:t>realised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Bart</a:t>
            </a:r>
            <a:r>
              <a:rPr lang="cs-CZ" dirty="0" smtClean="0"/>
              <a:t> had </a:t>
            </a:r>
            <a:r>
              <a:rPr lang="cs-CZ" dirty="0" err="1" smtClean="0"/>
              <a:t>cheated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„I </a:t>
            </a:r>
            <a:r>
              <a:rPr lang="cs-CZ" dirty="0" err="1" smtClean="0"/>
              <a:t>realised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Bart</a:t>
            </a:r>
            <a:r>
              <a:rPr lang="cs-CZ" dirty="0" smtClean="0"/>
              <a:t> had </a:t>
            </a:r>
            <a:r>
              <a:rPr lang="cs-CZ" dirty="0" err="1" smtClean="0"/>
              <a:t>cheated</a:t>
            </a:r>
            <a:r>
              <a:rPr lang="cs-CZ" dirty="0" smtClean="0"/>
              <a:t>.“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5b.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she had </a:t>
            </a:r>
            <a:r>
              <a:rPr lang="cs-CZ" dirty="0" err="1" smtClean="0"/>
              <a:t>found</a:t>
            </a:r>
            <a:r>
              <a:rPr lang="cs-CZ" dirty="0" smtClean="0"/>
              <a:t> a dog.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„I </a:t>
            </a:r>
            <a:r>
              <a:rPr lang="cs-CZ" dirty="0" err="1" smtClean="0"/>
              <a:t>found</a:t>
            </a:r>
            <a:r>
              <a:rPr lang="cs-CZ" dirty="0" smtClean="0"/>
              <a:t> </a:t>
            </a:r>
            <a:r>
              <a:rPr lang="cs-CZ" dirty="0" smtClean="0"/>
              <a:t>a dog</a:t>
            </a:r>
            <a:r>
              <a:rPr lang="cs-CZ" dirty="0" smtClean="0"/>
              <a:t>.“</a:t>
            </a: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6b. </a:t>
            </a:r>
            <a:r>
              <a:rPr lang="cs-CZ" dirty="0" err="1" smtClean="0"/>
              <a:t>Bart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he had </a:t>
            </a:r>
            <a:r>
              <a:rPr lang="cs-CZ" dirty="0" err="1" smtClean="0"/>
              <a:t>broken</a:t>
            </a:r>
            <a:r>
              <a:rPr lang="cs-CZ" dirty="0" smtClean="0"/>
              <a:t> his </a:t>
            </a:r>
            <a:r>
              <a:rPr lang="cs-CZ" dirty="0" err="1" smtClean="0"/>
              <a:t>bike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cs-CZ" dirty="0" smtClean="0"/>
              <a:t>„I </a:t>
            </a:r>
            <a:r>
              <a:rPr lang="cs-CZ" dirty="0" err="1" smtClean="0"/>
              <a:t>broke</a:t>
            </a:r>
            <a:r>
              <a:rPr lang="cs-CZ" dirty="0" smtClean="0"/>
              <a:t> my </a:t>
            </a:r>
            <a:r>
              <a:rPr lang="cs-CZ" dirty="0" err="1" smtClean="0"/>
              <a:t>bike</a:t>
            </a:r>
            <a:r>
              <a:rPr lang="cs-CZ" dirty="0" smtClean="0"/>
              <a:t>.“</a:t>
            </a: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40156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https://www.google.cz/search?q=homer&amp;hl=cs&amp;client=firefox-a&amp;hs=w2Z&amp;rls=org.mozilla:cs:official&amp;prmd=imvnsb&amp;tbm=isch&amp;tbo=u&amp;source=univ&amp;sa=X&amp;ei=BoImUKSiNObm4QSphoHYBA&amp;ved=0CF0QsAQ&amp;biw=1150&amp;bih=600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1a, 5a, 10a)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https://www.google.cz/search?q=marge&amp;hl=cs&amp;client=firefox-a&amp;hs=Qy8&amp;rls=org.mozilla:cs:official&amp;prmd=imvns&amp;tbm=isch&amp;tbo=u&amp;source=univ&amp;sa=X&amp;ei=2SEmUO5vx86yBu6lgaAL&amp;ved=0CF0QsAQ&amp;biw=1150&amp;bih=600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2a, 3a, 8a)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6"/>
              </a:rPr>
              <a:t>https://www.google.cz/search?q=bart&amp;hl=cs&amp;client=firefox-a&amp;hs=508&amp;rls=org.mozilla:cs:official&amp;prmd=imvns&amp;tbm=isch&amp;tbo=u&amp;source=univ&amp;sa=X&amp;ei=fiImULuSNMnvsgbPq4CoBQ&amp;ved=0CGgQsAQ&amp;biw=1150&amp;bih=600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4a, 9a)</a:t>
            </a: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7"/>
              </a:rPr>
              <a:t>https://www.google.cz/search?q=lisa&amp;hl=cs&amp;client=firefox-a&amp;hs=sKo&amp;rls=org.mozilla:cs:official&amp;prmd=imvnsl&amp;tbm=isch&amp;tbo=u&amp;source=univ&amp;sa=X&amp;ei=RiImUPyqE5HusgbgzYCIBQ&amp;ved=0CGkQsAQ&amp;biw=1150&amp;bih=600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(obr. 6a, 7a)</a:t>
            </a:r>
          </a:p>
          <a:p>
            <a:pPr lvl="0">
              <a:lnSpc>
                <a:spcPct val="150000"/>
              </a:lnSpc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Write the </a:t>
            </a:r>
            <a:r>
              <a:rPr lang="cs-CZ" u="sng" dirty="0" err="1" smtClean="0"/>
              <a:t>sentences</a:t>
            </a:r>
            <a:r>
              <a:rPr lang="cs-CZ" u="sng" dirty="0" smtClean="0"/>
              <a:t> in </a:t>
            </a:r>
            <a:r>
              <a:rPr lang="cs-CZ" u="sng" dirty="0" err="1" smtClean="0"/>
              <a:t>indirect</a:t>
            </a:r>
            <a:r>
              <a:rPr lang="cs-CZ" u="sng" dirty="0" smtClean="0"/>
              <a:t> </a:t>
            </a:r>
            <a:r>
              <a:rPr lang="cs-CZ" u="sng" dirty="0" err="1" smtClean="0"/>
              <a:t>speech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1a.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promised</a:t>
            </a:r>
            <a:r>
              <a:rPr lang="cs-CZ" dirty="0" smtClean="0"/>
              <a:t> 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 that he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 drink </a:t>
            </a:r>
            <a:r>
              <a:rPr lang="cs-CZ" dirty="0" err="1" smtClean="0"/>
              <a:t>again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2a.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Pavel\Desktop\Simpsonovi2\Obrázek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196752"/>
            <a:ext cx="4244237" cy="2808312"/>
          </a:xfrm>
          <a:prstGeom prst="rect">
            <a:avLst/>
          </a:prstGeom>
          <a:noFill/>
        </p:spPr>
      </p:pic>
      <p:pic>
        <p:nvPicPr>
          <p:cNvPr id="6" name="Picture 4" descr="C:\Users\Pavel\Desktop\Simpsonovi2\Obrázek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717032"/>
            <a:ext cx="3877482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6064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3a.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Homer</a:t>
            </a:r>
            <a:r>
              <a:rPr lang="cs-CZ" dirty="0" smtClean="0"/>
              <a:t> 					that 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sz="36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4a. </a:t>
            </a:r>
            <a:r>
              <a:rPr lang="cs-CZ" dirty="0" err="1" smtClean="0"/>
              <a:t>Bart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5" name="Picture 11" descr="C:\Users\Pavel\Desktop\Simpsonovi2\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476672"/>
            <a:ext cx="3761913" cy="3096344"/>
          </a:xfrm>
          <a:prstGeom prst="rect">
            <a:avLst/>
          </a:prstGeom>
          <a:noFill/>
        </p:spPr>
      </p:pic>
      <p:pic>
        <p:nvPicPr>
          <p:cNvPr id="1036" name="Picture 12" descr="C:\Users\Pavel\Desktop\Simpsonovi2\1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3068960"/>
            <a:ext cx="3911843" cy="3613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5a. 					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6a.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admitted</a:t>
            </a:r>
            <a:r>
              <a:rPr lang="cs-CZ" dirty="0" smtClean="0"/>
              <a:t> that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F:\Simpsonovi2\Obrázek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6986" y="620688"/>
            <a:ext cx="3924870" cy="2808312"/>
          </a:xfrm>
          <a:prstGeom prst="rect">
            <a:avLst/>
          </a:prstGeom>
          <a:noFill/>
        </p:spPr>
      </p:pic>
      <p:pic>
        <p:nvPicPr>
          <p:cNvPr id="1027" name="Picture 3" descr="F:\Simpsonovi2\10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3501008"/>
            <a:ext cx="4248472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7a.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us</a:t>
            </a:r>
            <a:r>
              <a:rPr lang="cs-CZ" dirty="0" smtClean="0"/>
              <a:t> that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buNone/>
            </a:pPr>
            <a:r>
              <a:rPr lang="cs-CZ" dirty="0" smtClean="0"/>
              <a:t>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8a.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 descr="C:\Users\Pavel\Desktop\Simpsonovi2\Obrázek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3356992"/>
            <a:ext cx="3827657" cy="3311123"/>
          </a:xfrm>
          <a:prstGeom prst="rect">
            <a:avLst/>
          </a:prstGeom>
          <a:noFill/>
        </p:spPr>
      </p:pic>
      <p:pic>
        <p:nvPicPr>
          <p:cNvPr id="6" name="Picture 2" descr="C:\Users\Pavel\Desktop\Simpsonovi2\Obrázek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764704"/>
            <a:ext cx="4161978" cy="26642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9a. 					</a:t>
            </a:r>
            <a:r>
              <a:rPr lang="cs-CZ" dirty="0" err="1" smtClean="0"/>
              <a:t>Bart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………………………………</a:t>
            </a:r>
          </a:p>
          <a:p>
            <a:pPr>
              <a:buNone/>
            </a:pPr>
            <a:r>
              <a:rPr lang="cs-CZ" dirty="0" smtClean="0"/>
              <a:t>						………………………………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10a.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………………………………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F:\Simpsonovi2\Obrázek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620688"/>
            <a:ext cx="3888432" cy="2592288"/>
          </a:xfrm>
          <a:prstGeom prst="rect">
            <a:avLst/>
          </a:prstGeom>
          <a:noFill/>
        </p:spPr>
      </p:pic>
      <p:pic>
        <p:nvPicPr>
          <p:cNvPr id="9" name="Picture 5" descr="C:\Users\Pavel\Desktop\Simpsonovi2\Obrázek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356992"/>
            <a:ext cx="4329148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		</a:t>
            </a:r>
            <a:r>
              <a:rPr lang="cs-CZ" u="sng" dirty="0" smtClean="0"/>
              <a:t>Rewrite the </a:t>
            </a:r>
            <a:r>
              <a:rPr lang="cs-CZ" u="sng" dirty="0" err="1" smtClean="0"/>
              <a:t>sentences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</a:t>
            </a:r>
            <a:r>
              <a:rPr lang="cs-CZ" u="sng" dirty="0" err="1" smtClean="0"/>
              <a:t>direct</a:t>
            </a:r>
            <a:r>
              <a:rPr lang="cs-CZ" u="sng" dirty="0" smtClean="0"/>
              <a:t> </a:t>
            </a:r>
            <a:r>
              <a:rPr lang="cs-CZ" u="sng" dirty="0" err="1" smtClean="0"/>
              <a:t>speech</a:t>
            </a:r>
            <a:r>
              <a:rPr lang="cs-CZ" dirty="0" smtClean="0"/>
              <a:t>: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1b. 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 she had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seen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„I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seen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.“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2b.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Maggie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playing</a:t>
            </a:r>
            <a:r>
              <a:rPr lang="cs-CZ" dirty="0" smtClean="0"/>
              <a:t> in the </a:t>
            </a:r>
            <a:r>
              <a:rPr lang="cs-CZ" dirty="0" err="1" smtClean="0"/>
              <a:t>garden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3b.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he </a:t>
            </a:r>
            <a:r>
              <a:rPr lang="cs-CZ" dirty="0" err="1" smtClean="0"/>
              <a:t>went</a:t>
            </a:r>
            <a:r>
              <a:rPr lang="cs-CZ" dirty="0" smtClean="0"/>
              <a:t> to the </a:t>
            </a:r>
            <a:r>
              <a:rPr lang="cs-CZ" dirty="0" err="1" smtClean="0"/>
              <a:t>pub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Friday</a:t>
            </a:r>
            <a:r>
              <a:rPr lang="cs-CZ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…………………………………………………………………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mladez.astro.cz/wp-content/uploads/2011/02/otazn%C3%AD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cs-CZ" dirty="0" smtClean="0"/>
              <a:t>4b. 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told</a:t>
            </a:r>
            <a:r>
              <a:rPr lang="cs-CZ" dirty="0" smtClean="0"/>
              <a:t>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she had </a:t>
            </a:r>
            <a:r>
              <a:rPr lang="cs-CZ" dirty="0" err="1" smtClean="0"/>
              <a:t>realised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</a:t>
            </a:r>
            <a:r>
              <a:rPr lang="cs-CZ" dirty="0" err="1" smtClean="0"/>
              <a:t>Bart</a:t>
            </a:r>
            <a:r>
              <a:rPr lang="cs-CZ" dirty="0" smtClean="0"/>
              <a:t> had </a:t>
            </a:r>
            <a:r>
              <a:rPr lang="cs-CZ" dirty="0" err="1" smtClean="0"/>
              <a:t>cheated</a:t>
            </a:r>
            <a:r>
              <a:rPr lang="cs-CZ" dirty="0" smtClean="0"/>
              <a:t>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5b. </a:t>
            </a:r>
            <a:r>
              <a:rPr lang="cs-CZ" dirty="0" err="1" smtClean="0"/>
              <a:t>Lisa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she had </a:t>
            </a:r>
            <a:r>
              <a:rPr lang="cs-CZ" dirty="0" err="1" smtClean="0"/>
              <a:t>found</a:t>
            </a:r>
            <a:r>
              <a:rPr lang="cs-CZ" dirty="0" smtClean="0"/>
              <a:t> a dog.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…………………………………………………………………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6b. </a:t>
            </a:r>
            <a:r>
              <a:rPr lang="cs-CZ" dirty="0" err="1" smtClean="0"/>
              <a:t>Bart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</a:t>
            </a:r>
            <a:r>
              <a:rPr lang="cs-CZ" dirty="0" err="1" smtClean="0"/>
              <a:t>that</a:t>
            </a:r>
            <a:r>
              <a:rPr lang="cs-CZ" dirty="0" smtClean="0"/>
              <a:t> he had </a:t>
            </a:r>
            <a:r>
              <a:rPr lang="cs-CZ" dirty="0" err="1" smtClean="0"/>
              <a:t>broken</a:t>
            </a:r>
            <a:r>
              <a:rPr lang="cs-CZ" dirty="0" smtClean="0"/>
              <a:t> his </a:t>
            </a:r>
            <a:r>
              <a:rPr lang="cs-CZ" dirty="0" err="1" smtClean="0"/>
              <a:t>bike</a:t>
            </a:r>
            <a:r>
              <a:rPr lang="cs-CZ" dirty="0" smtClean="0"/>
              <a:t>.</a:t>
            </a:r>
            <a:endParaRPr lang="cs-CZ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…………………………………………………………………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900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1. </a:t>
            </a:r>
            <a:r>
              <a:rPr lang="cs-CZ" dirty="0" err="1" smtClean="0"/>
              <a:t>Homer</a:t>
            </a:r>
            <a:r>
              <a:rPr lang="cs-CZ" dirty="0" smtClean="0"/>
              <a:t> </a:t>
            </a:r>
            <a:r>
              <a:rPr lang="cs-CZ" dirty="0" err="1" smtClean="0"/>
              <a:t>promised</a:t>
            </a:r>
            <a:r>
              <a:rPr lang="cs-CZ" dirty="0" smtClean="0"/>
              <a:t> that	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	he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r>
              <a:rPr lang="cs-CZ" dirty="0" smtClean="0"/>
              <a:t> drink</a:t>
            </a:r>
          </a:p>
          <a:p>
            <a:pPr>
              <a:buNone/>
            </a:pPr>
            <a:r>
              <a:rPr lang="cs-CZ" dirty="0" smtClean="0"/>
              <a:t>	</a:t>
            </a:r>
            <a:r>
              <a:rPr lang="cs-CZ" dirty="0" err="1" smtClean="0"/>
              <a:t>again</a:t>
            </a:r>
            <a:r>
              <a:rPr lang="cs-CZ" dirty="0" smtClean="0"/>
              <a:t>.</a:t>
            </a:r>
          </a:p>
          <a:p>
            <a:pPr>
              <a:buNone/>
            </a:pPr>
            <a:endParaRPr lang="cs-CZ" dirty="0" smtClean="0"/>
          </a:p>
          <a:p>
            <a:pPr>
              <a:lnSpc>
                <a:spcPct val="150000"/>
              </a:lnSpc>
              <a:buNone/>
            </a:pPr>
            <a:r>
              <a:rPr lang="cs-CZ" dirty="0" smtClean="0"/>
              <a:t>2. 					</a:t>
            </a:r>
            <a:r>
              <a:rPr lang="cs-CZ" dirty="0" err="1" smtClean="0"/>
              <a:t>Marge</a:t>
            </a:r>
            <a:r>
              <a:rPr lang="cs-CZ" dirty="0" smtClean="0"/>
              <a:t> </a:t>
            </a:r>
            <a:r>
              <a:rPr lang="cs-CZ" dirty="0" err="1" smtClean="0"/>
              <a:t>said</a:t>
            </a:r>
            <a:r>
              <a:rPr lang="cs-CZ" dirty="0" smtClean="0"/>
              <a:t> that						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wouldn</a:t>
            </a:r>
            <a:r>
              <a:rPr lang="cs-CZ" dirty="0" smtClean="0"/>
              <a:t>‘t go</a:t>
            </a:r>
          </a:p>
          <a:p>
            <a:pPr>
              <a:buNone/>
            </a:pPr>
            <a:r>
              <a:rPr lang="cs-CZ" dirty="0" smtClean="0"/>
              <a:t>						on </a:t>
            </a:r>
            <a:r>
              <a:rPr lang="cs-CZ" dirty="0" err="1" smtClean="0"/>
              <a:t>holiday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Zástupný symbol pro obsah 4" descr="http://www.showmesomemoney.com/wp-content/uploads/2012/06/lightbulb.gif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260648"/>
            <a:ext cx="79208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Users\Pavel\Desktop\Simpsonovi2\Obrázek8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196752"/>
            <a:ext cx="4244237" cy="2808312"/>
          </a:xfrm>
          <a:prstGeom prst="rect">
            <a:avLst/>
          </a:prstGeom>
          <a:noFill/>
        </p:spPr>
      </p:pic>
      <p:pic>
        <p:nvPicPr>
          <p:cNvPr id="7" name="Picture 4" descr="C:\Users\Pavel\Desktop\Simpsonovi2\Obrázek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3608" y="3717032"/>
            <a:ext cx="3877482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313</Words>
  <Application>Microsoft Office PowerPoint</Application>
  <PresentationFormat>Předvádění na obrazovce (4:3)</PresentationFormat>
  <Paragraphs>124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112</cp:revision>
  <dcterms:created xsi:type="dcterms:W3CDTF">2012-06-29T04:39:45Z</dcterms:created>
  <dcterms:modified xsi:type="dcterms:W3CDTF">2012-08-12T08:36:16Z</dcterms:modified>
</cp:coreProperties>
</file>