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2" r:id="rId3"/>
    <p:sldId id="264" r:id="rId4"/>
    <p:sldId id="265" r:id="rId5"/>
    <p:sldId id="266" r:id="rId6"/>
    <p:sldId id="267" r:id="rId7"/>
    <p:sldId id="268" r:id="rId8"/>
    <p:sldId id="269" r:id="rId9"/>
    <p:sldId id="25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16.8.2012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flanders&amp;hl=cs&amp;client=firefox-a&amp;hs=N7Z&amp;rls=org.mozilla:cs:official&amp;prmd=imvns&amp;tbm=isch&amp;tbo=u&amp;source=univ&amp;sa=X&amp;ei=GYMmUK7jBs774QTr0YGoCA&amp;ved=0CG8QsAQ&amp;biw=1150&amp;bih=600" TargetMode="External"/><Relationship Id="rId2" Type="http://schemas.openxmlformats.org/officeDocument/2006/relationships/hyperlink" Target="http://helpforenglish.cz/gramatika/ruzne/neprima-rec/c2006032502-neprima-rec--1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5927576" cy="12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Nepřímá řeč 2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Nepřímá řeč 2 (indirect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speech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čtvrtý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23.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jako podpora při výkladu nepřímé řeči. Obsahuje časové posuny předpřítomného a předminulého času prostého i průběhového a budoucích časů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will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a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going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to.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</a:t>
            </a:r>
            <a:endParaRPr lang="cs-CZ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cs-CZ" dirty="0" smtClean="0"/>
              <a:t>Z předpřítomného času prostého na předminulý čas prostý:</a:t>
            </a:r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r>
              <a:rPr lang="cs-CZ" sz="2800" u="sng" dirty="0" err="1" smtClean="0"/>
              <a:t>Examples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„I </a:t>
            </a:r>
            <a:r>
              <a:rPr lang="cs-CZ" sz="2800" u="sng" dirty="0" err="1" smtClean="0"/>
              <a:t>have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seen</a:t>
            </a:r>
            <a:r>
              <a:rPr lang="cs-CZ" sz="2800" dirty="0" smtClean="0"/>
              <a:t> </a:t>
            </a:r>
            <a:r>
              <a:rPr lang="cs-CZ" sz="2800" dirty="0" err="1" smtClean="0"/>
              <a:t>it</a:t>
            </a:r>
            <a:r>
              <a:rPr lang="cs-CZ" sz="2800" dirty="0" smtClean="0"/>
              <a:t> </a:t>
            </a:r>
            <a:r>
              <a:rPr lang="cs-CZ" sz="2800" dirty="0" err="1" smtClean="0"/>
              <a:t>twice</a:t>
            </a:r>
            <a:r>
              <a:rPr lang="cs-CZ" sz="2800" dirty="0" smtClean="0"/>
              <a:t>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he </a:t>
            </a:r>
            <a:r>
              <a:rPr lang="cs-CZ" sz="2800" u="sng" dirty="0" smtClean="0"/>
              <a:t>had </a:t>
            </a:r>
            <a:r>
              <a:rPr lang="cs-CZ" sz="2800" u="sng" dirty="0" err="1" smtClean="0"/>
              <a:t>seen</a:t>
            </a:r>
            <a:r>
              <a:rPr lang="cs-CZ" sz="2800" dirty="0" smtClean="0"/>
              <a:t> </a:t>
            </a:r>
            <a:r>
              <a:rPr lang="cs-CZ" sz="2800" dirty="0" err="1" smtClean="0"/>
              <a:t>it</a:t>
            </a:r>
            <a:r>
              <a:rPr lang="cs-CZ" sz="2800" dirty="0" smtClean="0"/>
              <a:t> </a:t>
            </a:r>
            <a:r>
              <a:rPr lang="cs-CZ" sz="2800" dirty="0" err="1" smtClean="0"/>
              <a:t>twice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„She </a:t>
            </a:r>
            <a:r>
              <a:rPr lang="cs-CZ" sz="2800" dirty="0" err="1" smtClean="0"/>
              <a:t>hasn</a:t>
            </a:r>
            <a:r>
              <a:rPr lang="cs-CZ" sz="2800" dirty="0" smtClean="0"/>
              <a:t>‘t </a:t>
            </a:r>
            <a:r>
              <a:rPr lang="cs-CZ" sz="2800" dirty="0" err="1" smtClean="0"/>
              <a:t>told</a:t>
            </a:r>
            <a:r>
              <a:rPr lang="cs-CZ" sz="2800" dirty="0" smtClean="0"/>
              <a:t> </a:t>
            </a:r>
            <a:r>
              <a:rPr lang="cs-CZ" sz="2800" dirty="0" err="1" smtClean="0"/>
              <a:t>me</a:t>
            </a:r>
            <a:r>
              <a:rPr lang="cs-CZ" sz="2800" dirty="0" smtClean="0"/>
              <a:t>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she </a:t>
            </a:r>
            <a:r>
              <a:rPr lang="cs-CZ" sz="2800" dirty="0" err="1" smtClean="0"/>
              <a:t>hadn</a:t>
            </a:r>
            <a:r>
              <a:rPr lang="cs-CZ" sz="2800" dirty="0" smtClean="0"/>
              <a:t>‘t </a:t>
            </a:r>
            <a:r>
              <a:rPr lang="cs-CZ" sz="2800" dirty="0" err="1" smtClean="0"/>
              <a:t>told</a:t>
            </a:r>
            <a:r>
              <a:rPr lang="cs-CZ" sz="2800" dirty="0" smtClean="0"/>
              <a:t> </a:t>
            </a:r>
            <a:r>
              <a:rPr lang="cs-CZ" sz="2800" dirty="0" err="1" smtClean="0"/>
              <a:t>him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endParaRPr lang="cs-CZ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il_fi" descr="222px-Ned_Flander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3140968"/>
            <a:ext cx="202627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cs-CZ" dirty="0" smtClean="0"/>
              <a:t>Z předpřítomného času průběhového na předminulý čas průběhový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sz="2800" u="sng" dirty="0" err="1" smtClean="0"/>
              <a:t>Examples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„I </a:t>
            </a:r>
            <a:r>
              <a:rPr lang="cs-CZ" sz="2800" u="sng" dirty="0" err="1" smtClean="0"/>
              <a:t>have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been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waiting</a:t>
            </a:r>
            <a:r>
              <a:rPr lang="cs-CZ" sz="2800" dirty="0" smtClean="0"/>
              <a:t> </a:t>
            </a:r>
            <a:r>
              <a:rPr lang="cs-CZ" sz="2800" dirty="0" err="1" smtClean="0"/>
              <a:t>for</a:t>
            </a:r>
            <a:r>
              <a:rPr lang="cs-CZ" sz="2800" dirty="0" smtClean="0"/>
              <a:t> 2 </a:t>
            </a:r>
            <a:r>
              <a:rPr lang="cs-CZ" sz="2800" dirty="0" err="1" smtClean="0"/>
              <a:t>hours</a:t>
            </a:r>
            <a:r>
              <a:rPr lang="cs-CZ" sz="2800" dirty="0" smtClean="0"/>
              <a:t>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he </a:t>
            </a:r>
            <a:r>
              <a:rPr lang="cs-CZ" sz="2800" u="sng" dirty="0" smtClean="0"/>
              <a:t>had </a:t>
            </a:r>
            <a:r>
              <a:rPr lang="cs-CZ" sz="2800" u="sng" dirty="0" err="1" smtClean="0"/>
              <a:t>been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waiting</a:t>
            </a:r>
            <a:r>
              <a:rPr lang="cs-CZ" sz="2800" dirty="0" smtClean="0"/>
              <a:t> </a:t>
            </a:r>
            <a:r>
              <a:rPr lang="cs-CZ" sz="2800" dirty="0" err="1" smtClean="0"/>
              <a:t>for</a:t>
            </a:r>
            <a:r>
              <a:rPr lang="cs-CZ" sz="2800" dirty="0" smtClean="0"/>
              <a:t> 2 </a:t>
            </a:r>
            <a:r>
              <a:rPr lang="cs-CZ" sz="2800" dirty="0" err="1" smtClean="0"/>
              <a:t>hours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</a:t>
            </a:r>
            <a:r>
              <a:rPr lang="cs-CZ" sz="2800" dirty="0" err="1" smtClean="0"/>
              <a:t>They</a:t>
            </a:r>
            <a:r>
              <a:rPr lang="cs-CZ" sz="2800" dirty="0" smtClean="0"/>
              <a:t> </a:t>
            </a:r>
            <a:r>
              <a:rPr lang="cs-CZ" sz="2800" u="sng" dirty="0" err="1" smtClean="0"/>
              <a:t>haven</a:t>
            </a:r>
            <a:r>
              <a:rPr lang="cs-CZ" sz="2800" u="sng" dirty="0" smtClean="0"/>
              <a:t>‘t </a:t>
            </a:r>
            <a:r>
              <a:rPr lang="cs-CZ" sz="2800" u="sng" dirty="0" err="1" smtClean="0"/>
              <a:t>been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listening</a:t>
            </a:r>
            <a:r>
              <a:rPr lang="cs-CZ" sz="2800" dirty="0" smtClean="0"/>
              <a:t> to </a:t>
            </a:r>
            <a:r>
              <a:rPr lang="cs-CZ" sz="2800" dirty="0" err="1" smtClean="0"/>
              <a:t>you</a:t>
            </a:r>
            <a:r>
              <a:rPr lang="cs-CZ" sz="2800" dirty="0" smtClean="0"/>
              <a:t>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</a:t>
            </a:r>
            <a:r>
              <a:rPr lang="cs-CZ" sz="2800" dirty="0" err="1" smtClean="0"/>
              <a:t>they</a:t>
            </a:r>
            <a:r>
              <a:rPr lang="cs-CZ" sz="2800" dirty="0" smtClean="0"/>
              <a:t> </a:t>
            </a:r>
            <a:r>
              <a:rPr lang="cs-CZ" sz="2800" u="sng" dirty="0" err="1" smtClean="0"/>
              <a:t>hadn</a:t>
            </a:r>
            <a:r>
              <a:rPr lang="cs-CZ" sz="2800" u="sng" dirty="0" smtClean="0"/>
              <a:t>‘t </a:t>
            </a:r>
            <a:r>
              <a:rPr lang="cs-CZ" sz="2800" u="sng" dirty="0" err="1" smtClean="0"/>
              <a:t>been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listening</a:t>
            </a:r>
            <a:r>
              <a:rPr lang="cs-CZ" sz="2800" dirty="0" smtClean="0"/>
              <a:t> to </a:t>
            </a:r>
            <a:r>
              <a:rPr lang="cs-CZ" sz="2800" dirty="0" err="1" smtClean="0"/>
              <a:t>me</a:t>
            </a:r>
            <a:r>
              <a:rPr lang="cs-CZ" sz="2800" dirty="0" smtClean="0"/>
              <a:t>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cs-CZ" dirty="0" smtClean="0"/>
              <a:t>Předminulý čas prostý se již nemění (není kam čas posunout):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sz="2800" u="sng" dirty="0" err="1" smtClean="0"/>
              <a:t>Examples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„I </a:t>
            </a:r>
            <a:r>
              <a:rPr lang="cs-CZ" sz="2800" u="sng" dirty="0" smtClean="0"/>
              <a:t>had </a:t>
            </a:r>
            <a:r>
              <a:rPr lang="cs-CZ" sz="2800" u="sng" dirty="0" err="1" smtClean="0"/>
              <a:t>seen</a:t>
            </a:r>
            <a:r>
              <a:rPr lang="cs-CZ" sz="2800" dirty="0" smtClean="0"/>
              <a:t> </a:t>
            </a:r>
            <a:r>
              <a:rPr lang="cs-CZ" sz="2800" dirty="0" err="1" smtClean="0"/>
              <a:t>it</a:t>
            </a:r>
            <a:r>
              <a:rPr lang="cs-CZ" sz="2800" dirty="0" smtClean="0"/>
              <a:t> </a:t>
            </a:r>
            <a:r>
              <a:rPr lang="cs-CZ" sz="2800" dirty="0" err="1" smtClean="0"/>
              <a:t>twice</a:t>
            </a:r>
            <a:r>
              <a:rPr lang="cs-CZ" sz="2800" dirty="0" smtClean="0"/>
              <a:t>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he </a:t>
            </a:r>
            <a:r>
              <a:rPr lang="cs-CZ" sz="2800" u="sng" dirty="0" smtClean="0"/>
              <a:t>had </a:t>
            </a:r>
            <a:r>
              <a:rPr lang="cs-CZ" sz="2800" u="sng" dirty="0" err="1" smtClean="0"/>
              <a:t>seen</a:t>
            </a:r>
            <a:r>
              <a:rPr lang="cs-CZ" sz="2800" dirty="0" smtClean="0"/>
              <a:t> </a:t>
            </a:r>
            <a:r>
              <a:rPr lang="cs-CZ" sz="2800" dirty="0" err="1" smtClean="0"/>
              <a:t>it</a:t>
            </a:r>
            <a:r>
              <a:rPr lang="cs-CZ" sz="2800" dirty="0" smtClean="0"/>
              <a:t> </a:t>
            </a:r>
            <a:r>
              <a:rPr lang="cs-CZ" sz="2800" dirty="0" err="1" smtClean="0"/>
              <a:t>twice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„I </a:t>
            </a:r>
            <a:r>
              <a:rPr lang="cs-CZ" sz="2800" u="sng" dirty="0" err="1" smtClean="0"/>
              <a:t>hadn</a:t>
            </a:r>
            <a:r>
              <a:rPr lang="cs-CZ" sz="2800" u="sng" dirty="0" smtClean="0"/>
              <a:t>‘t </a:t>
            </a:r>
            <a:r>
              <a:rPr lang="cs-CZ" sz="2800" u="sng" dirty="0" err="1" smtClean="0"/>
              <a:t>liked</a:t>
            </a:r>
            <a:r>
              <a:rPr lang="cs-CZ" sz="2800" dirty="0" smtClean="0"/>
              <a:t> </a:t>
            </a:r>
            <a:r>
              <a:rPr lang="cs-CZ" sz="2800" dirty="0" err="1" smtClean="0"/>
              <a:t>it</a:t>
            </a:r>
            <a:r>
              <a:rPr lang="cs-CZ" sz="2800" dirty="0" smtClean="0"/>
              <a:t>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he </a:t>
            </a:r>
            <a:r>
              <a:rPr lang="cs-CZ" sz="2800" u="sng" dirty="0" err="1" smtClean="0"/>
              <a:t>hadn</a:t>
            </a:r>
            <a:r>
              <a:rPr lang="cs-CZ" sz="2800" u="sng" dirty="0" smtClean="0"/>
              <a:t>‘t </a:t>
            </a:r>
            <a:r>
              <a:rPr lang="cs-CZ" sz="2800" u="sng" dirty="0" err="1" smtClean="0"/>
              <a:t>liked</a:t>
            </a:r>
            <a:r>
              <a:rPr lang="cs-CZ" sz="2800" dirty="0" smtClean="0"/>
              <a:t> </a:t>
            </a:r>
            <a:r>
              <a:rPr lang="cs-CZ" sz="2800" dirty="0" err="1" smtClean="0"/>
              <a:t>it</a:t>
            </a:r>
            <a:r>
              <a:rPr lang="cs-CZ" sz="2800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Ned Flanders Pict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2852936"/>
            <a:ext cx="2110894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cs-CZ" dirty="0" smtClean="0"/>
              <a:t>Předminulý čas průběhový se již nemění (není kam čas posunout):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r>
              <a:rPr lang="cs-CZ" sz="2800" u="sng" dirty="0" err="1" smtClean="0"/>
              <a:t>Examples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</a:t>
            </a:r>
            <a:r>
              <a:rPr lang="cs-CZ" sz="2800" dirty="0" err="1" smtClean="0"/>
              <a:t>It</a:t>
            </a:r>
            <a:r>
              <a:rPr lang="cs-CZ" sz="2800" dirty="0" smtClean="0"/>
              <a:t> </a:t>
            </a:r>
            <a:r>
              <a:rPr lang="cs-CZ" sz="2800" u="sng" dirty="0" smtClean="0"/>
              <a:t>had </a:t>
            </a:r>
            <a:r>
              <a:rPr lang="cs-CZ" sz="2800" u="sng" dirty="0" err="1" smtClean="0"/>
              <a:t>been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raining</a:t>
            </a:r>
            <a:r>
              <a:rPr lang="cs-CZ" sz="2800" dirty="0" smtClean="0"/>
              <a:t>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it</a:t>
            </a:r>
            <a:r>
              <a:rPr lang="cs-CZ" sz="2800" dirty="0" smtClean="0"/>
              <a:t> </a:t>
            </a:r>
            <a:r>
              <a:rPr lang="cs-CZ" sz="2800" u="sng" dirty="0" smtClean="0"/>
              <a:t>had </a:t>
            </a:r>
            <a:r>
              <a:rPr lang="cs-CZ" sz="2800" u="sng" dirty="0" err="1" smtClean="0"/>
              <a:t>been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raining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</a:t>
            </a:r>
            <a:r>
              <a:rPr lang="cs-CZ" sz="2800" dirty="0" err="1" smtClean="0"/>
              <a:t>They</a:t>
            </a:r>
            <a:r>
              <a:rPr lang="cs-CZ" sz="2800" dirty="0" smtClean="0"/>
              <a:t> </a:t>
            </a:r>
            <a:r>
              <a:rPr lang="cs-CZ" sz="2800" u="sng" dirty="0" err="1" smtClean="0"/>
              <a:t>hadn</a:t>
            </a:r>
            <a:r>
              <a:rPr lang="cs-CZ" sz="2800" u="sng" dirty="0" smtClean="0"/>
              <a:t>‘t </a:t>
            </a:r>
            <a:r>
              <a:rPr lang="cs-CZ" sz="2800" u="sng" dirty="0" err="1" smtClean="0"/>
              <a:t>been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listening</a:t>
            </a:r>
            <a:r>
              <a:rPr lang="cs-CZ" sz="2800" dirty="0" smtClean="0"/>
              <a:t>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</a:t>
            </a:r>
            <a:r>
              <a:rPr lang="cs-CZ" sz="2800" dirty="0" err="1" smtClean="0"/>
              <a:t>they</a:t>
            </a:r>
            <a:r>
              <a:rPr lang="cs-CZ" sz="2800" dirty="0" smtClean="0"/>
              <a:t> </a:t>
            </a:r>
            <a:r>
              <a:rPr lang="cs-CZ" sz="2800" u="sng" dirty="0" err="1" smtClean="0"/>
              <a:t>hadn</a:t>
            </a:r>
            <a:r>
              <a:rPr lang="cs-CZ" sz="2800" u="sng" dirty="0" smtClean="0"/>
              <a:t>‘t </a:t>
            </a:r>
            <a:r>
              <a:rPr lang="cs-CZ" sz="2800" u="sng" dirty="0" err="1" smtClean="0"/>
              <a:t>been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listening</a:t>
            </a:r>
            <a:r>
              <a:rPr lang="cs-CZ" sz="2800" dirty="0" smtClean="0"/>
              <a:t>.</a:t>
            </a:r>
            <a:endParaRPr lang="cs-CZ" sz="280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cs-CZ" dirty="0" smtClean="0"/>
              <a:t>Budoucí čas s „</a:t>
            </a:r>
            <a:r>
              <a:rPr lang="cs-CZ" dirty="0" err="1" smtClean="0"/>
              <a:t>will</a:t>
            </a:r>
            <a:r>
              <a:rPr lang="cs-CZ" dirty="0" smtClean="0"/>
              <a:t>“ se mění na „</a:t>
            </a:r>
            <a:r>
              <a:rPr lang="cs-CZ" dirty="0" err="1" smtClean="0"/>
              <a:t>would</a:t>
            </a:r>
            <a:r>
              <a:rPr lang="cs-CZ" dirty="0" smtClean="0"/>
              <a:t>“: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r>
              <a:rPr lang="cs-CZ" sz="2800" u="sng" dirty="0" err="1" smtClean="0"/>
              <a:t>Examples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„I </a:t>
            </a:r>
            <a:r>
              <a:rPr lang="cs-CZ" sz="2800" u="sng" dirty="0" err="1" smtClean="0"/>
              <a:t>will</a:t>
            </a:r>
            <a:r>
              <a:rPr lang="cs-CZ" sz="2800" u="sng" dirty="0" smtClean="0"/>
              <a:t> help</a:t>
            </a:r>
            <a:r>
              <a:rPr lang="cs-CZ" sz="2800" dirty="0" smtClean="0"/>
              <a:t> </a:t>
            </a:r>
            <a:r>
              <a:rPr lang="cs-CZ" sz="2800" dirty="0" err="1" smtClean="0"/>
              <a:t>you</a:t>
            </a:r>
            <a:r>
              <a:rPr lang="cs-CZ" sz="2800" dirty="0" smtClean="0"/>
              <a:t>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he </a:t>
            </a:r>
            <a:r>
              <a:rPr lang="cs-CZ" sz="2800" u="sng" dirty="0" err="1" smtClean="0"/>
              <a:t>would</a:t>
            </a:r>
            <a:r>
              <a:rPr lang="cs-CZ" sz="2800" u="sng" dirty="0" smtClean="0"/>
              <a:t> help</a:t>
            </a:r>
            <a:r>
              <a:rPr lang="cs-CZ" sz="2800" dirty="0" smtClean="0"/>
              <a:t> </a:t>
            </a:r>
            <a:r>
              <a:rPr lang="cs-CZ" sz="2800" dirty="0" err="1" smtClean="0"/>
              <a:t>me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„I </a:t>
            </a:r>
            <a:r>
              <a:rPr lang="cs-CZ" sz="2800" u="sng" dirty="0" err="1" smtClean="0"/>
              <a:t>won</a:t>
            </a:r>
            <a:r>
              <a:rPr lang="cs-CZ" sz="2800" u="sng" dirty="0" smtClean="0"/>
              <a:t>‘t do</a:t>
            </a:r>
            <a:r>
              <a:rPr lang="cs-CZ" sz="2800" dirty="0" smtClean="0"/>
              <a:t> </a:t>
            </a:r>
            <a:r>
              <a:rPr lang="cs-CZ" sz="2800" dirty="0" err="1" smtClean="0"/>
              <a:t>it</a:t>
            </a:r>
            <a:r>
              <a:rPr lang="cs-CZ" sz="2800" dirty="0" smtClean="0"/>
              <a:t>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he </a:t>
            </a:r>
            <a:r>
              <a:rPr lang="cs-CZ" sz="2800" u="sng" dirty="0" err="1" smtClean="0"/>
              <a:t>wouldn</a:t>
            </a:r>
            <a:r>
              <a:rPr lang="cs-CZ" sz="2800" u="sng" dirty="0" smtClean="0"/>
              <a:t>‘t do</a:t>
            </a:r>
            <a:r>
              <a:rPr lang="cs-CZ" sz="2800" dirty="0" smtClean="0"/>
              <a:t> </a:t>
            </a:r>
            <a:r>
              <a:rPr lang="cs-CZ" sz="2800" dirty="0" err="1" smtClean="0"/>
              <a:t>it</a:t>
            </a:r>
            <a:r>
              <a:rPr lang="cs-CZ" sz="2800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il_fi" descr="Ned-Flanders-ned-flanders-31219931-393-6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2564904"/>
            <a:ext cx="2019677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smtClean="0"/>
              <a:t>Časový posun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cs-CZ" dirty="0" smtClean="0"/>
              <a:t>„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going</a:t>
            </a:r>
            <a:r>
              <a:rPr lang="cs-CZ" dirty="0" smtClean="0"/>
              <a:t> to“ se mění na „</a:t>
            </a:r>
            <a:r>
              <a:rPr lang="cs-CZ" dirty="0" err="1" smtClean="0"/>
              <a:t>was</a:t>
            </a:r>
            <a:r>
              <a:rPr lang="cs-CZ" dirty="0" smtClean="0"/>
              <a:t>/</a:t>
            </a:r>
            <a:r>
              <a:rPr lang="cs-CZ" dirty="0" err="1" smtClean="0"/>
              <a:t>were</a:t>
            </a:r>
            <a:r>
              <a:rPr lang="cs-CZ" dirty="0" smtClean="0"/>
              <a:t> </a:t>
            </a:r>
            <a:r>
              <a:rPr lang="cs-CZ" dirty="0" err="1" smtClean="0"/>
              <a:t>going</a:t>
            </a:r>
            <a:r>
              <a:rPr lang="cs-CZ" dirty="0" smtClean="0"/>
              <a:t> to“: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r>
              <a:rPr lang="cs-CZ" sz="2800" u="sng" dirty="0" err="1" smtClean="0"/>
              <a:t>Examples</a:t>
            </a:r>
            <a:r>
              <a:rPr lang="cs-CZ" sz="28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„I </a:t>
            </a:r>
            <a:r>
              <a:rPr lang="cs-CZ" sz="2800" u="sng" dirty="0" err="1" smtClean="0"/>
              <a:t>am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going</a:t>
            </a:r>
            <a:r>
              <a:rPr lang="cs-CZ" sz="2800" u="sng" dirty="0" smtClean="0"/>
              <a:t> to</a:t>
            </a:r>
            <a:r>
              <a:rPr lang="cs-CZ" sz="2800" dirty="0" smtClean="0"/>
              <a:t> </a:t>
            </a:r>
            <a:r>
              <a:rPr lang="cs-CZ" sz="2800" dirty="0" err="1" smtClean="0"/>
              <a:t>watch</a:t>
            </a:r>
            <a:r>
              <a:rPr lang="cs-CZ" sz="2800" dirty="0" smtClean="0"/>
              <a:t> TV“,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he </a:t>
            </a:r>
            <a:r>
              <a:rPr lang="cs-CZ" sz="2800" u="sng" dirty="0" err="1" smtClean="0"/>
              <a:t>was</a:t>
            </a:r>
            <a:r>
              <a:rPr lang="cs-CZ" sz="2800" u="sng" dirty="0" smtClean="0"/>
              <a:t> </a:t>
            </a:r>
            <a:r>
              <a:rPr lang="cs-CZ" sz="2800" u="sng" dirty="0" err="1" smtClean="0"/>
              <a:t>going</a:t>
            </a:r>
            <a:r>
              <a:rPr lang="cs-CZ" sz="2800" u="sng" dirty="0" smtClean="0"/>
              <a:t> to</a:t>
            </a:r>
            <a:r>
              <a:rPr lang="cs-CZ" sz="2800" dirty="0" smtClean="0"/>
              <a:t> </a:t>
            </a:r>
            <a:r>
              <a:rPr lang="cs-CZ" sz="2800" dirty="0" err="1" smtClean="0"/>
              <a:t>watch</a:t>
            </a:r>
            <a:r>
              <a:rPr lang="cs-CZ" sz="2800" dirty="0" smtClean="0"/>
              <a:t> TV.</a:t>
            </a:r>
          </a:p>
          <a:p>
            <a:pPr>
              <a:lnSpc>
                <a:spcPct val="150000"/>
              </a:lnSpc>
            </a:pPr>
            <a:r>
              <a:rPr lang="cs-CZ" sz="2800" dirty="0" smtClean="0"/>
              <a:t>„I </a:t>
            </a:r>
            <a:r>
              <a:rPr lang="cs-CZ" sz="2800" u="sng" dirty="0" err="1" smtClean="0"/>
              <a:t>am</a:t>
            </a:r>
            <a:r>
              <a:rPr lang="cs-CZ" sz="2800" u="sng" dirty="0" smtClean="0"/>
              <a:t> not </a:t>
            </a:r>
            <a:r>
              <a:rPr lang="cs-CZ" sz="2800" u="sng" dirty="0" err="1" smtClean="0"/>
              <a:t>going</a:t>
            </a:r>
            <a:r>
              <a:rPr lang="cs-CZ" sz="2800" u="sng" dirty="0" smtClean="0"/>
              <a:t> to</a:t>
            </a:r>
            <a:r>
              <a:rPr lang="cs-CZ" sz="2800" dirty="0" smtClean="0"/>
              <a:t> visit </a:t>
            </a:r>
            <a:r>
              <a:rPr lang="cs-CZ" sz="2800" dirty="0" err="1" smtClean="0"/>
              <a:t>him</a:t>
            </a:r>
            <a:r>
              <a:rPr lang="cs-CZ" sz="2800" dirty="0" smtClean="0"/>
              <a:t>“, 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.</a:t>
            </a:r>
          </a:p>
          <a:p>
            <a:pPr>
              <a:lnSpc>
                <a:spcPct val="150000"/>
              </a:lnSpc>
              <a:buNone/>
            </a:pPr>
            <a:r>
              <a:rPr lang="cs-CZ" sz="2800" dirty="0" smtClean="0"/>
              <a:t>	</a:t>
            </a:r>
            <a:r>
              <a:rPr lang="cs-CZ" sz="2800" dirty="0" err="1" smtClean="0"/>
              <a:t>Flanders</a:t>
            </a:r>
            <a:r>
              <a:rPr lang="cs-CZ" sz="2800" dirty="0" smtClean="0"/>
              <a:t> </a:t>
            </a:r>
            <a:r>
              <a:rPr lang="cs-CZ" sz="2800" dirty="0" err="1" smtClean="0"/>
              <a:t>said</a:t>
            </a:r>
            <a:r>
              <a:rPr lang="cs-CZ" sz="2800" dirty="0" smtClean="0"/>
              <a:t> </a:t>
            </a:r>
            <a:r>
              <a:rPr lang="cs-CZ" sz="2800" dirty="0" err="1" smtClean="0"/>
              <a:t>that</a:t>
            </a:r>
            <a:r>
              <a:rPr lang="cs-CZ" sz="2800" dirty="0" smtClean="0"/>
              <a:t> he </a:t>
            </a:r>
            <a:r>
              <a:rPr lang="cs-CZ" sz="2800" u="sng" dirty="0" err="1" smtClean="0"/>
              <a:t>wasn</a:t>
            </a:r>
            <a:r>
              <a:rPr lang="cs-CZ" sz="2800" u="sng" dirty="0" smtClean="0"/>
              <a:t>‘t </a:t>
            </a:r>
            <a:r>
              <a:rPr lang="cs-CZ" sz="2800" u="sng" dirty="0" err="1" smtClean="0"/>
              <a:t>going</a:t>
            </a:r>
            <a:r>
              <a:rPr lang="cs-CZ" sz="2800" u="sng" dirty="0" smtClean="0"/>
              <a:t> to</a:t>
            </a:r>
            <a:r>
              <a:rPr lang="cs-CZ" sz="2800" dirty="0" smtClean="0"/>
              <a:t> visit </a:t>
            </a:r>
            <a:r>
              <a:rPr lang="cs-CZ" sz="2800" dirty="0" err="1" smtClean="0"/>
              <a:t>him</a:t>
            </a:r>
            <a:r>
              <a:rPr lang="cs-CZ" sz="2800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u="sng" dirty="0" smtClean="0"/>
              <a:t>SHRNUTÍ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endParaRPr lang="cs-CZ" sz="2800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611560" y="1484784"/>
          <a:ext cx="7848872" cy="3326771"/>
        </p:xfrm>
        <a:graphic>
          <a:graphicData uri="http://schemas.openxmlformats.org/drawingml/2006/table">
            <a:tbl>
              <a:tblPr/>
              <a:tblGrid>
                <a:gridCol w="3960440"/>
                <a:gridCol w="3888432"/>
              </a:tblGrid>
              <a:tr h="475253">
                <a:tc>
                  <a:txBody>
                    <a:bodyPr/>
                    <a:lstStyle/>
                    <a:p>
                      <a:pPr algn="ctr"/>
                      <a:r>
                        <a:rPr lang="cs-CZ" b="1" baseline="0" dirty="0" smtClean="0">
                          <a:latin typeface="Georgia" pitchFamily="18" charset="0"/>
                        </a:rPr>
                        <a:t>PŘÍMÁ ŘEČ</a:t>
                      </a:r>
                      <a:endParaRPr lang="cs-CZ" b="1" baseline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baseline="0" dirty="0" smtClean="0">
                          <a:latin typeface="Georgia" pitchFamily="18" charset="0"/>
                        </a:rPr>
                        <a:t>NEPŘÍMÁ ŘEČ</a:t>
                      </a:r>
                      <a:endParaRPr lang="cs-CZ" b="1" baseline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Předpřítomný čas prostý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Předminulý čas prostý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Předpřítomný čas průběhový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Předminulý čas průběhový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Předminulý čas prostý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Nemění se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Předminulý čas průběhový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Georgia" pitchFamily="18" charset="0"/>
                        </a:rPr>
                        <a:t>Nemění se</a:t>
                      </a:r>
                      <a:endParaRPr lang="cs-CZ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Be going to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Was</a:t>
                      </a:r>
                      <a:r>
                        <a:rPr lang="cs-CZ" noProof="0" dirty="0" smtClean="0">
                          <a:latin typeface="Georgia" pitchFamily="18" charset="0"/>
                        </a:rPr>
                        <a:t> / </a:t>
                      </a:r>
                      <a:r>
                        <a:rPr lang="en-US" noProof="0" dirty="0" smtClean="0">
                          <a:latin typeface="Georgia" pitchFamily="18" charset="0"/>
                        </a:rPr>
                        <a:t>were going to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5253">
                <a:tc>
                  <a:txBody>
                    <a:bodyPr/>
                    <a:lstStyle/>
                    <a:p>
                      <a:r>
                        <a:rPr lang="en-US" noProof="0" smtClean="0">
                          <a:latin typeface="Georgia" pitchFamily="18" charset="0"/>
                        </a:rPr>
                        <a:t>Will</a:t>
                      </a:r>
                      <a:endParaRPr lang="en-US" noProof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noProof="0" dirty="0" smtClean="0">
                          <a:latin typeface="Georgia" pitchFamily="18" charset="0"/>
                        </a:rPr>
                        <a:t>Would</a:t>
                      </a:r>
                      <a:endParaRPr lang="en-US" noProof="0" dirty="0">
                        <a:latin typeface="Georgia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7" name="Picture 3" descr="Ned Flanders Pictu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851465"/>
            <a:ext cx="1728192" cy="1945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>
              <a:lnSpc>
                <a:spcPct val="150000"/>
              </a:lnSpc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http://helpforenglish.cz/gramatika/ruzne/neprima-rec/c2006032502-neprima-rec--1.html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https://www.google.cz/search?q=flanders&amp;hl=cs&amp;client=firefox-a&amp;hs=N7Z&amp;rls=org.mozilla:cs:official&amp;prmd=imvns&amp;tbm=isch&amp;tbo=u&amp;source=univ&amp;sa=X&amp;ei=GYMmUK7jBs774QTr0YGoCA&amp;ved=0CG8QsAQ&amp;biw=1150&amp;bih=600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</TotalTime>
  <Words>274</Words>
  <Application>Microsoft Office PowerPoint</Application>
  <PresentationFormat>Předvádění na obrazovce (4:3)</PresentationFormat>
  <Paragraphs>85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Snímek 1</vt:lpstr>
      <vt:lpstr>Časový posun</vt:lpstr>
      <vt:lpstr>Časový posun</vt:lpstr>
      <vt:lpstr>Časový posun</vt:lpstr>
      <vt:lpstr>Časový posun</vt:lpstr>
      <vt:lpstr>Časový posun</vt:lpstr>
      <vt:lpstr>Časový posun</vt:lpstr>
      <vt:lpstr>Snímek 8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84</cp:revision>
  <dcterms:created xsi:type="dcterms:W3CDTF">2012-06-29T04:39:45Z</dcterms:created>
  <dcterms:modified xsi:type="dcterms:W3CDTF">2012-08-16T19:53:50Z</dcterms:modified>
</cp:coreProperties>
</file>