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66" r:id="rId5"/>
    <p:sldId id="267" r:id="rId6"/>
    <p:sldId id="268" r:id="rId7"/>
    <p:sldId id="269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-gramatica.com/download/neprima-rec.pdf" TargetMode="External"/><Relationship Id="rId2" Type="http://schemas.openxmlformats.org/officeDocument/2006/relationships/hyperlink" Target="http://helpforenglish.cz/gramatika/ruzne/neprima-rec/c2006032502-neprima-rec--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google.cz/search?q=maggie&amp;hl=cs&amp;client=firefox-a&amp;hs=IkB&amp;rls=org.mozilla:cs:official&amp;prmd=imvns&amp;tbm=isch&amp;tbo=u&amp;source=univ&amp;sa=X&amp;ei=w4EnUNzeOozc4QS0w4DICg&amp;ved=0CGEQsAQ&amp;biw=1150&amp;bih=600" TargetMode="External"/><Relationship Id="rId4" Type="http://schemas.openxmlformats.org/officeDocument/2006/relationships/hyperlink" Target="https://www.google.cz/search?q=lisa&amp;hl=cs&amp;client=firefox-a&amp;hs=sKo&amp;rls=org.mozilla:cs:official&amp;prmd=imvnsl&amp;tbm=isch&amp;tbo=u&amp;source=univ&amp;sa=X&amp;ei=RiImUPyqE5HusgbgzYCIBQ&amp;ved=0CGkQsAQ&amp;biw=1150&amp;bih=60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99592" y="476672"/>
            <a:ext cx="676875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Nepřímá řeč – příslovečná určení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15455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Nepřímá řeč – příslovečná určení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indirect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speech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21. 7. 2012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změn příslovečných určení v nepřímé řeči. 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u="sng" dirty="0" smtClean="0"/>
              <a:t>Změna příslovečných určení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65772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cs-CZ" dirty="0" smtClean="0"/>
              <a:t>„</a:t>
            </a:r>
            <a:r>
              <a:rPr lang="cs-CZ" dirty="0" err="1" smtClean="0"/>
              <a:t>Now</a:t>
            </a:r>
            <a:r>
              <a:rPr lang="cs-CZ" dirty="0" smtClean="0"/>
              <a:t>“ se mění na „</a:t>
            </a:r>
            <a:r>
              <a:rPr lang="cs-CZ" dirty="0" err="1" smtClean="0"/>
              <a:t>then</a:t>
            </a:r>
            <a:r>
              <a:rPr lang="cs-CZ" dirty="0" smtClean="0"/>
              <a:t>“ nebo „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moment“: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„I </a:t>
            </a:r>
            <a:r>
              <a:rPr lang="cs-CZ" dirty="0" err="1" smtClean="0"/>
              <a:t>want</a:t>
            </a:r>
            <a:r>
              <a:rPr lang="cs-CZ" dirty="0" smtClean="0"/>
              <a:t> to do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u="sng" dirty="0" err="1" smtClean="0"/>
              <a:t>now</a:t>
            </a:r>
            <a:r>
              <a:rPr lang="cs-CZ" dirty="0" smtClean="0"/>
              <a:t>“,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.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wanted</a:t>
            </a:r>
            <a:r>
              <a:rPr lang="cs-CZ" dirty="0" smtClean="0"/>
              <a:t> to do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u="sng" dirty="0" err="1" smtClean="0"/>
              <a:t>at</a:t>
            </a:r>
            <a:r>
              <a:rPr lang="cs-CZ" u="sng" dirty="0" smtClean="0"/>
              <a:t> </a:t>
            </a:r>
            <a:r>
              <a:rPr lang="cs-CZ" u="sng" dirty="0" err="1" smtClean="0"/>
              <a:t>that</a:t>
            </a:r>
            <a:r>
              <a:rPr lang="cs-CZ" u="sng" dirty="0" smtClean="0"/>
              <a:t> moment</a:t>
            </a:r>
            <a:r>
              <a:rPr lang="cs-CZ" dirty="0" smtClean="0"/>
              <a:t>.</a:t>
            </a:r>
          </a:p>
          <a:p>
            <a:pPr>
              <a:lnSpc>
                <a:spcPct val="170000"/>
              </a:lnSpc>
              <a:buNone/>
            </a:pPr>
            <a:endParaRPr lang="cs-CZ" sz="1400" dirty="0" smtClean="0"/>
          </a:p>
          <a:p>
            <a:pPr>
              <a:lnSpc>
                <a:spcPct val="170000"/>
              </a:lnSpc>
            </a:pPr>
            <a:r>
              <a:rPr lang="cs-CZ" dirty="0" smtClean="0"/>
              <a:t>„</a:t>
            </a:r>
            <a:r>
              <a:rPr lang="cs-CZ" dirty="0" err="1" smtClean="0"/>
              <a:t>Today</a:t>
            </a:r>
            <a:r>
              <a:rPr lang="cs-CZ" dirty="0" smtClean="0"/>
              <a:t>“ se mění na „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“: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„</a:t>
            </a:r>
            <a:r>
              <a:rPr lang="en-US" dirty="0" smtClean="0"/>
              <a:t>I've </a:t>
            </a:r>
            <a:r>
              <a:rPr lang="cs-CZ" dirty="0" err="1" smtClean="0"/>
              <a:t>studied</a:t>
            </a:r>
            <a:r>
              <a:rPr lang="en-US" dirty="0" smtClean="0"/>
              <a:t> today</a:t>
            </a:r>
            <a:r>
              <a:rPr lang="cs-CZ" dirty="0" smtClean="0"/>
              <a:t>“,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.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en-US" dirty="0" smtClean="0"/>
              <a:t>said that </a:t>
            </a:r>
            <a:r>
              <a:rPr lang="cs-CZ" dirty="0" smtClean="0"/>
              <a:t>s</a:t>
            </a:r>
            <a:r>
              <a:rPr lang="en-US" dirty="0" smtClean="0"/>
              <a:t>he had </a:t>
            </a:r>
            <a:r>
              <a:rPr lang="cs-CZ" dirty="0" err="1" smtClean="0"/>
              <a:t>studied</a:t>
            </a:r>
            <a:r>
              <a:rPr lang="cs-CZ" dirty="0" smtClean="0"/>
              <a:t> </a:t>
            </a:r>
            <a:r>
              <a:rPr lang="en-US" dirty="0" smtClean="0"/>
              <a:t>that day.</a:t>
            </a:r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il_fi" descr="3d84c0ce03_4758529_o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3789040"/>
            <a:ext cx="1782040" cy="2846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70000"/>
              </a:lnSpc>
            </a:pPr>
            <a:r>
              <a:rPr lang="cs-CZ" dirty="0" smtClean="0"/>
              <a:t>„This </a:t>
            </a:r>
            <a:r>
              <a:rPr lang="cs-CZ" dirty="0" err="1" smtClean="0"/>
              <a:t>week</a:t>
            </a:r>
            <a:r>
              <a:rPr lang="cs-CZ" dirty="0" smtClean="0"/>
              <a:t>, this </a:t>
            </a:r>
            <a:r>
              <a:rPr lang="cs-CZ" dirty="0" err="1" smtClean="0"/>
              <a:t>month</a:t>
            </a:r>
            <a:r>
              <a:rPr lang="cs-CZ" dirty="0" smtClean="0"/>
              <a:t> …“ </a:t>
            </a:r>
            <a:r>
              <a:rPr lang="cs-CZ" dirty="0" smtClean="0"/>
              <a:t>se mění na „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week</a:t>
            </a:r>
            <a:r>
              <a:rPr lang="cs-CZ" dirty="0" smtClean="0"/>
              <a:t>,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month</a:t>
            </a:r>
            <a:r>
              <a:rPr lang="cs-CZ" dirty="0" smtClean="0"/>
              <a:t> …“:</a:t>
            </a:r>
            <a:endParaRPr lang="cs-CZ" dirty="0" smtClean="0"/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„</a:t>
            </a:r>
            <a:r>
              <a:rPr lang="en-US" dirty="0" smtClean="0"/>
              <a:t>I like the weather this year </a:t>
            </a:r>
            <a:r>
              <a:rPr lang="cs-CZ" dirty="0" smtClean="0"/>
              <a:t>“,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.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en-US" dirty="0" smtClean="0"/>
              <a:t>liked the weather that year</a:t>
            </a:r>
            <a:r>
              <a:rPr lang="cs-CZ" dirty="0" smtClean="0"/>
              <a:t>.</a:t>
            </a:r>
          </a:p>
          <a:p>
            <a:pPr>
              <a:lnSpc>
                <a:spcPct val="170000"/>
              </a:lnSpc>
              <a:buNone/>
            </a:pPr>
            <a:endParaRPr lang="cs-CZ" sz="1300" dirty="0" smtClean="0"/>
          </a:p>
          <a:p>
            <a:pPr>
              <a:lnSpc>
                <a:spcPct val="170000"/>
              </a:lnSpc>
            </a:pPr>
            <a:r>
              <a:rPr lang="cs-CZ" dirty="0" smtClean="0"/>
              <a:t>„</a:t>
            </a:r>
            <a:r>
              <a:rPr lang="cs-CZ" dirty="0" err="1" smtClean="0"/>
              <a:t>Yesterday</a:t>
            </a:r>
            <a:r>
              <a:rPr lang="cs-CZ" dirty="0" smtClean="0"/>
              <a:t>“ se mění na „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 </a:t>
            </a:r>
            <a:r>
              <a:rPr lang="cs-CZ" dirty="0" err="1" smtClean="0"/>
              <a:t>before</a:t>
            </a:r>
            <a:r>
              <a:rPr lang="cs-CZ" dirty="0" smtClean="0"/>
              <a:t>“: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„</a:t>
            </a:r>
            <a:r>
              <a:rPr lang="en-US" dirty="0" smtClean="0"/>
              <a:t>I saw you yesterday</a:t>
            </a:r>
            <a:r>
              <a:rPr lang="cs-CZ" dirty="0" smtClean="0"/>
              <a:t>“,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.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en-US" dirty="0" smtClean="0"/>
              <a:t>said that </a:t>
            </a:r>
            <a:r>
              <a:rPr lang="cs-CZ" dirty="0" smtClean="0"/>
              <a:t>s</a:t>
            </a:r>
            <a:r>
              <a:rPr lang="en-US" dirty="0" smtClean="0"/>
              <a:t>he had seen me the day before.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en-GB" dirty="0" smtClean="0"/>
              <a:t>„Last </a:t>
            </a:r>
            <a:r>
              <a:rPr lang="cs-CZ" dirty="0" err="1" smtClean="0"/>
              <a:t>week</a:t>
            </a:r>
            <a:r>
              <a:rPr lang="cs-CZ" dirty="0" smtClean="0"/>
              <a:t>, last </a:t>
            </a:r>
            <a:r>
              <a:rPr lang="en-GB" dirty="0" smtClean="0"/>
              <a:t>month</a:t>
            </a:r>
            <a:r>
              <a:rPr lang="cs-CZ" dirty="0" smtClean="0"/>
              <a:t> </a:t>
            </a:r>
            <a:r>
              <a:rPr lang="cs-CZ" dirty="0" smtClean="0"/>
              <a:t>…</a:t>
            </a:r>
            <a:r>
              <a:rPr lang="en-GB" dirty="0" smtClean="0"/>
              <a:t>“ </a:t>
            </a:r>
            <a:r>
              <a:rPr lang="en-GB" dirty="0" smtClean="0"/>
              <a:t>se </a:t>
            </a:r>
            <a:r>
              <a:rPr lang="en-GB" dirty="0" err="1" smtClean="0"/>
              <a:t>mění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„the previous </a:t>
            </a:r>
            <a:r>
              <a:rPr lang="cs-CZ" dirty="0" err="1" smtClean="0"/>
              <a:t>week</a:t>
            </a:r>
            <a:r>
              <a:rPr lang="en-GB" dirty="0" smtClean="0"/>
              <a:t>, </a:t>
            </a:r>
            <a:r>
              <a:rPr lang="en-GB" dirty="0" smtClean="0"/>
              <a:t>the previous </a:t>
            </a:r>
            <a:r>
              <a:rPr lang="cs-CZ" dirty="0" err="1" smtClean="0"/>
              <a:t>month</a:t>
            </a:r>
            <a:r>
              <a:rPr lang="cs-CZ" dirty="0" smtClean="0"/>
              <a:t> …</a:t>
            </a:r>
            <a:r>
              <a:rPr lang="en-GB" dirty="0" smtClean="0"/>
              <a:t>“</a:t>
            </a:r>
            <a:r>
              <a:rPr lang="cs-CZ" dirty="0" smtClean="0"/>
              <a:t>: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GB" dirty="0" smtClean="0"/>
              <a:t>„Last year was very bad,“ Lisa said.</a:t>
            </a:r>
            <a:endParaRPr lang="cs-CZ" dirty="0" smtClean="0"/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GB" dirty="0" smtClean="0"/>
              <a:t>Lisa said that the previous year had been very bad. </a:t>
            </a:r>
            <a:br>
              <a:rPr lang="en-GB" dirty="0" smtClean="0"/>
            </a:br>
            <a:endParaRPr lang="en-GB" sz="1300" dirty="0" smtClean="0"/>
          </a:p>
          <a:p>
            <a:pPr>
              <a:lnSpc>
                <a:spcPct val="160000"/>
              </a:lnSpc>
            </a:pPr>
            <a:r>
              <a:rPr lang="en-GB" dirty="0" smtClean="0"/>
              <a:t>„Tomorrow“ se </a:t>
            </a:r>
            <a:r>
              <a:rPr lang="en-GB" dirty="0" err="1" smtClean="0"/>
              <a:t>mění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„the following day, the next day“</a:t>
            </a:r>
            <a:r>
              <a:rPr lang="cs-CZ" dirty="0" smtClean="0"/>
              <a:t>:</a:t>
            </a:r>
            <a:endParaRPr lang="en-GB" dirty="0" smtClean="0"/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GB" dirty="0" smtClean="0"/>
              <a:t>„I'll do it tomorrow“, Lisa said.</a:t>
            </a:r>
            <a:endParaRPr lang="cs-CZ" dirty="0" smtClean="0"/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GB" dirty="0" smtClean="0"/>
              <a:t>Lisa said that </a:t>
            </a:r>
            <a:r>
              <a:rPr lang="cs-CZ" dirty="0" smtClean="0"/>
              <a:t>s</a:t>
            </a:r>
            <a:r>
              <a:rPr lang="en-GB" dirty="0" smtClean="0"/>
              <a:t>he would do it the following day.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smtClean="0"/>
              <a:t>„Next </a:t>
            </a:r>
            <a:r>
              <a:rPr lang="cs-CZ" dirty="0" err="1" smtClean="0"/>
              <a:t>week</a:t>
            </a:r>
            <a:r>
              <a:rPr lang="cs-CZ" dirty="0" smtClean="0"/>
              <a:t>, </a:t>
            </a:r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en-GB" dirty="0" smtClean="0"/>
              <a:t>month, next year“ se </a:t>
            </a:r>
            <a:r>
              <a:rPr lang="en-GB" dirty="0" err="1" smtClean="0"/>
              <a:t>mění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„the following </a:t>
            </a:r>
            <a:r>
              <a:rPr lang="cs-CZ" dirty="0" err="1" smtClean="0"/>
              <a:t>week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following</a:t>
            </a:r>
            <a:r>
              <a:rPr lang="cs-CZ" dirty="0" smtClean="0"/>
              <a:t> </a:t>
            </a:r>
            <a:r>
              <a:rPr lang="en-GB" dirty="0" smtClean="0"/>
              <a:t>month, the following year“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GB" dirty="0" smtClean="0"/>
              <a:t>„I'll go there next year“, Lisa said. </a:t>
            </a:r>
            <a:endParaRPr lang="cs-CZ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GB" dirty="0" smtClean="0"/>
              <a:t>Lisa said that </a:t>
            </a:r>
            <a:r>
              <a:rPr lang="cs-CZ" dirty="0" smtClean="0"/>
              <a:t>s</a:t>
            </a:r>
            <a:r>
              <a:rPr lang="en-GB" dirty="0" smtClean="0"/>
              <a:t>he would go there the following year.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LisaSimps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636912"/>
            <a:ext cx="194421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„Ago“ se </a:t>
            </a:r>
            <a:r>
              <a:rPr lang="en-GB" dirty="0" err="1" smtClean="0"/>
              <a:t>mění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„before“</a:t>
            </a:r>
            <a:r>
              <a:rPr lang="cs-CZ" dirty="0" smtClean="0"/>
              <a:t>:</a:t>
            </a:r>
            <a:endParaRPr lang="en-GB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„</a:t>
            </a:r>
            <a:r>
              <a:rPr lang="en-GB" dirty="0" smtClean="0"/>
              <a:t>I finished it two days ago“, Lisa said.</a:t>
            </a:r>
            <a:endParaRPr lang="cs-CZ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en-GB" dirty="0" smtClean="0"/>
              <a:t>said that </a:t>
            </a:r>
            <a:r>
              <a:rPr lang="cs-CZ" dirty="0" smtClean="0"/>
              <a:t>s</a:t>
            </a:r>
            <a:r>
              <a:rPr lang="en-GB" dirty="0" smtClean="0"/>
              <a:t>he had finished it two days before.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endParaRPr lang="cs-CZ" sz="1500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„</a:t>
            </a:r>
            <a:r>
              <a:rPr lang="cs-CZ" dirty="0" err="1" smtClean="0"/>
              <a:t>Here</a:t>
            </a:r>
            <a:r>
              <a:rPr lang="cs-CZ" dirty="0" smtClean="0"/>
              <a:t>“ se mění na „</a:t>
            </a:r>
            <a:r>
              <a:rPr lang="cs-CZ" dirty="0" err="1" smtClean="0"/>
              <a:t>there</a:t>
            </a:r>
            <a:r>
              <a:rPr lang="cs-CZ" dirty="0" smtClean="0"/>
              <a:t>“: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„</a:t>
            </a:r>
            <a:r>
              <a:rPr lang="en-GB" dirty="0" smtClean="0"/>
              <a:t>There's nobody here</a:t>
            </a:r>
            <a:r>
              <a:rPr lang="cs-CZ" dirty="0" smtClean="0"/>
              <a:t>“,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en-GB" dirty="0" smtClean="0"/>
              <a:t>said that there was nobody there.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il_fi" descr="f6b1ec25ba_81038896_o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3429000"/>
            <a:ext cx="1668354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u="sng" dirty="0" smtClean="0"/>
              <a:t>SHRNUTÍ</a:t>
            </a:r>
            <a:endParaRPr lang="cs-CZ" u="sng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683568" y="1628800"/>
          <a:ext cx="7848872" cy="4707738"/>
        </p:xfrm>
        <a:graphic>
          <a:graphicData uri="http://schemas.openxmlformats.org/drawingml/2006/table">
            <a:tbl>
              <a:tblPr/>
              <a:tblGrid>
                <a:gridCol w="3960440"/>
                <a:gridCol w="3888432"/>
              </a:tblGrid>
              <a:tr h="489654">
                <a:tc>
                  <a:txBody>
                    <a:bodyPr/>
                    <a:lstStyle/>
                    <a:p>
                      <a:pPr algn="ctr"/>
                      <a:r>
                        <a:rPr lang="cs-CZ" b="1" baseline="0" dirty="0" smtClean="0">
                          <a:latin typeface="Georgia" pitchFamily="18" charset="0"/>
                        </a:rPr>
                        <a:t>PŘÍMÁ ŘEČ</a:t>
                      </a:r>
                      <a:endParaRPr lang="cs-CZ" b="1" baseline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baseline="0" dirty="0" smtClean="0">
                          <a:latin typeface="Georgia" pitchFamily="18" charset="0"/>
                        </a:rPr>
                        <a:t>NEPŘÍMÁ ŘEČ</a:t>
                      </a:r>
                      <a:endParaRPr lang="cs-CZ" b="1" baseline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Now</a:t>
                      </a:r>
                      <a:endParaRPr lang="en-US" baseline="0" noProof="0" dirty="0" smtClean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Then / at</a:t>
                      </a:r>
                      <a:r>
                        <a:rPr lang="en-US" baseline="0" noProof="0" smtClean="0">
                          <a:latin typeface="Georgia" pitchFamily="18" charset="0"/>
                        </a:rPr>
                        <a:t> that moment</a:t>
                      </a:r>
                      <a:endParaRPr lang="en-US" noProof="0" smtClean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Today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That day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This week, this month …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That week, that month …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Yesterday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The day before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Last week, last month</a:t>
                      </a:r>
                      <a:r>
                        <a:rPr lang="en-US" baseline="0" noProof="0" dirty="0" smtClean="0">
                          <a:latin typeface="Georgia" pitchFamily="18" charset="0"/>
                        </a:rPr>
                        <a:t> …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The previous week, the previous month …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Tomorrow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>
                          <a:latin typeface="Georgia" pitchFamily="18" charset="0"/>
                        </a:rPr>
                        <a:t>The following day</a:t>
                      </a:r>
                      <a:r>
                        <a:rPr lang="en-US" baseline="0" noProof="0" dirty="0" smtClean="0">
                          <a:latin typeface="Georgia" pitchFamily="18" charset="0"/>
                        </a:rPr>
                        <a:t> /</a:t>
                      </a:r>
                      <a:r>
                        <a:rPr lang="en-US" noProof="0" dirty="0" smtClean="0">
                          <a:latin typeface="Georgia" pitchFamily="18" charset="0"/>
                        </a:rPr>
                        <a:t> the next day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en-US" noProof="0" smtClean="0">
                          <a:latin typeface="Georgia" pitchFamily="18" charset="0"/>
                        </a:rPr>
                        <a:t>Next week, next month …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The following week, the following month </a:t>
                      </a:r>
                      <a:r>
                        <a:rPr lang="en-US" baseline="0" noProof="0" dirty="0" smtClean="0">
                          <a:latin typeface="Georgia" pitchFamily="18" charset="0"/>
                        </a:rPr>
                        <a:t>…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Ago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Before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" name="il_fi" descr="97b9a6c6a8_87116082_o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0"/>
            <a:ext cx="1656184" cy="1541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kumimoji="0" lang="cs-CZ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>
              <a:lnSpc>
                <a:spcPct val="150000"/>
              </a:lnSpc>
            </a:pPr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http://helpforenglish.cz/gramatika/ruzne/neprima-rec/c2006032502-neprima-rec--1.html</a:t>
            </a:r>
            <a:endParaRPr lang="cs-CZ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http://www.e-</a:t>
            </a:r>
            <a:r>
              <a:rPr lang="cs-CZ" sz="21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gramatica.com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1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download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1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neprima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21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rec.pdf</a:t>
            </a:r>
            <a:endParaRPr lang="cs-CZ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</a:t>
            </a:r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www.google.cz/search?q=lisa&amp;hl=cs&amp;client=firefox-a&amp;hs=sKo&amp;rls=org.mozilla:cs:official&amp;prmd=imvnsl&amp;tbm=isch&amp;tbo=u&amp;source=univ&amp;sa=X&amp;ei=RiImUPyqE5HusgbgzYCIBQ&amp;ved=0CGkQsAQ&amp;biw=1150&amp;bih=600</a:t>
            </a:r>
            <a:endParaRPr lang="cs-CZ" sz="21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www.google.cz/search?q=maggie&amp;hl=cs&amp;client=firefox-a&amp;hs=IkB&amp;rls=org.mozilla:cs:official&amp;prmd=imvns&amp;tbm=isch&amp;tbo=u&amp;source=univ&amp;sa=X&amp;ei=w4EnUNzeOozc4QS0w4DICg&amp;ved=0CGEQsAQ&amp;biw=1150&amp;bih=600</a:t>
            </a:r>
            <a:endParaRPr kumimoji="0" lang="cs-CZ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449</Words>
  <Application>Microsoft Office PowerPoint</Application>
  <PresentationFormat>Předvádění na obrazovce (4:3)</PresentationFormat>
  <Paragraphs>75</Paragraphs>
  <Slides>8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Změna příslovečných určení</vt:lpstr>
      <vt:lpstr>Snímek 3</vt:lpstr>
      <vt:lpstr>Snímek 4</vt:lpstr>
      <vt:lpstr>Snímek 5</vt:lpstr>
      <vt:lpstr>Snímek 6</vt:lpstr>
      <vt:lpstr>Snímek 7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32</cp:revision>
  <dcterms:created xsi:type="dcterms:W3CDTF">2012-06-29T04:39:45Z</dcterms:created>
  <dcterms:modified xsi:type="dcterms:W3CDTF">2012-08-16T19:49:25Z</dcterms:modified>
</cp:coreProperties>
</file>