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8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14.8.2012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14.8.2012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14.8.2012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14.8.2012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14.8.2012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14.8.2012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14.8.2012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14.8.2012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14.8.2012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14.8.2012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14.8.2012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14.8.2012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14.8.2012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14.8.2012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helpforenglish.cz/gramatika/slovesa/casy/predminule/c2007091802-minuly-a-predminuly-cas--2.html" TargetMode="External"/><Relationship Id="rId2" Type="http://schemas.openxmlformats.org/officeDocument/2006/relationships/hyperlink" Target="http://helpforenglish.cz/gramatika/slovesa/casy/predminule/c2007091801-minuly-a-predminuly-cas--1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Relationship Id="rId4" Type="http://schemas.openxmlformats.org/officeDocument/2006/relationships/hyperlink" Target="https://www.google.cz/search?q=otazn%C3%ADk&amp;hl=cs&amp;client=firefox-a&amp;hs=r7r&amp;rls=org.mozilla:cs:official&amp;prmd=imvns&amp;tbm=isch&amp;tbo=u&amp;source=univ&amp;sa=X&amp;ei=PrgiUM7NBouRswbXloDgBg&amp;ved=0CFwQsAQ&amp;biw=1366&amp;bih=624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51520" y="404664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/>
              <a:t>Předminulý čas – test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36791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Předminulý čas – test (past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perfect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čtvrtý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26. 7. 2012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k testování znalostí předminulého času.  Žák by měl být schopen rozpoznat podle kontextu užití předminulého času a času minulého.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13) </a:t>
            </a:r>
            <a:r>
              <a:rPr lang="en-US" dirty="0" smtClean="0"/>
              <a:t>I was late, so when I arrived at the station, the train </a:t>
            </a:r>
            <a:r>
              <a:rPr lang="cs-CZ" u="sng" dirty="0" smtClean="0"/>
              <a:t>HAD LEFT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14) </a:t>
            </a:r>
            <a:r>
              <a:rPr lang="en-US" dirty="0" smtClean="0"/>
              <a:t>As we were standing on the platform, it </a:t>
            </a:r>
            <a:r>
              <a:rPr lang="cs-CZ" u="sng" dirty="0" smtClean="0"/>
              <a:t>STARTED</a:t>
            </a:r>
            <a:r>
              <a:rPr lang="cs-CZ" dirty="0" smtClean="0"/>
              <a:t> </a:t>
            </a:r>
            <a:r>
              <a:rPr lang="en-US" dirty="0" smtClean="0"/>
              <a:t>to rain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15)</a:t>
            </a:r>
            <a:r>
              <a:rPr lang="en-US" dirty="0" smtClean="0"/>
              <a:t> I decided to buy the book our teacher </a:t>
            </a:r>
            <a:r>
              <a:rPr lang="cs-CZ" u="sng" dirty="0" smtClean="0"/>
              <a:t>HAD</a:t>
            </a:r>
            <a:r>
              <a:rPr lang="cs-CZ" dirty="0" smtClean="0"/>
              <a:t> </a:t>
            </a:r>
            <a:r>
              <a:rPr lang="cs-CZ" u="sng" dirty="0" smtClean="0"/>
              <a:t>TOLD</a:t>
            </a:r>
            <a:r>
              <a:rPr lang="cs-CZ" dirty="0" smtClean="0"/>
              <a:t> </a:t>
            </a:r>
            <a:r>
              <a:rPr lang="en-US" dirty="0" smtClean="0"/>
              <a:t>us about in our first lesson of English.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lnSpc>
                <a:spcPct val="150000"/>
              </a:lnSpc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  <a:endParaRPr lang="cs-CZ" sz="2000" dirty="0" smtClean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>
              <a:lnSpc>
                <a:spcPct val="150000"/>
              </a:lnSpc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http://helpforenglish.cz/gramatika/slovesa/casy/predminule/c2007091801-minuly-a-predminuly-cas--1.html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http://helpforenglish.cz/gramatika/slovesa/casy/predminule/c2007091802-minuly-a-predminuly-cas--2.html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https://www.google.cz/search?q=otazn%C3%ADk&amp;hl=cs&amp;client=firefox-a&amp;hs=r7r&amp;rls=org.mozilla:cs:official&amp;prmd=imvns&amp;tbm=isch&amp;tbo=u&amp;source=univ&amp;sa=X&amp;ei=PrgiUM7NBouRswbXloDgBg&amp;ved=0CFwQsAQ&amp;biw=1366&amp;bih=624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https://www.google.cz/search?q=%C5%BD%C3%81ROVKA&amp;hl=cs&amp;client=firefox-a&amp;hs=t1r&amp;sa=X&amp;rls=org.mozilla:cs:official&amp;prmd=imvns&amp;tbm=isch&amp;tbo=u&amp;source=univ&amp;ei=zLYiUN2SM8nntQaZ3YCACg&amp;ved=0CGgQsAQ&amp;biw=1366&amp;bih=624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6583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		</a:t>
            </a:r>
            <a:r>
              <a:rPr lang="cs-CZ" u="sng" dirty="0" smtClean="0"/>
              <a:t>Put the </a:t>
            </a:r>
            <a:r>
              <a:rPr lang="cs-CZ" u="sng" dirty="0" err="1" smtClean="0"/>
              <a:t>verbs</a:t>
            </a:r>
            <a:r>
              <a:rPr lang="cs-CZ" u="sng" dirty="0" smtClean="0"/>
              <a:t> in </a:t>
            </a:r>
            <a:r>
              <a:rPr lang="cs-CZ" u="sng" dirty="0" err="1" smtClean="0"/>
              <a:t>brackets</a:t>
            </a:r>
            <a:r>
              <a:rPr lang="cs-CZ" u="sng" dirty="0" smtClean="0"/>
              <a:t> </a:t>
            </a:r>
            <a:r>
              <a:rPr lang="cs-CZ" u="sng" dirty="0" err="1" smtClean="0"/>
              <a:t>into</a:t>
            </a:r>
            <a:r>
              <a:rPr lang="cs-CZ" u="sng" dirty="0" smtClean="0"/>
              <a:t> the </a:t>
            </a:r>
            <a:r>
              <a:rPr lang="cs-CZ" u="sng" dirty="0" err="1" smtClean="0"/>
              <a:t>correct</a:t>
            </a:r>
            <a:r>
              <a:rPr lang="cs-CZ" u="sng" dirty="0" smtClean="0"/>
              <a:t> </a:t>
            </a:r>
            <a:r>
              <a:rPr lang="cs-CZ" u="sng" dirty="0" err="1" smtClean="0"/>
              <a:t>form</a:t>
            </a:r>
            <a:r>
              <a:rPr lang="cs-CZ" u="sng" dirty="0" smtClean="0"/>
              <a:t> (past </a:t>
            </a:r>
            <a:r>
              <a:rPr lang="cs-CZ" u="sng" dirty="0" err="1" smtClean="0"/>
              <a:t>simple</a:t>
            </a:r>
            <a:r>
              <a:rPr lang="cs-CZ" u="sng" dirty="0" smtClean="0"/>
              <a:t> </a:t>
            </a:r>
            <a:r>
              <a:rPr lang="cs-CZ" u="sng" dirty="0" err="1" smtClean="0"/>
              <a:t>or</a:t>
            </a:r>
            <a:r>
              <a:rPr lang="cs-CZ" u="sng" dirty="0" smtClean="0"/>
              <a:t> past </a:t>
            </a:r>
            <a:r>
              <a:rPr lang="cs-CZ" u="sng" dirty="0" err="1" smtClean="0"/>
              <a:t>perfect</a:t>
            </a:r>
            <a:r>
              <a:rPr lang="cs-CZ" u="sng" dirty="0" smtClean="0"/>
              <a:t>)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  <a:buNone/>
            </a:pPr>
            <a:r>
              <a:rPr lang="en-GB" dirty="0" smtClean="0"/>
              <a:t>1) I </a:t>
            </a:r>
            <a:r>
              <a:rPr lang="cs-CZ" dirty="0" smtClean="0"/>
              <a:t>…………………….</a:t>
            </a:r>
            <a:r>
              <a:rPr lang="en-GB" dirty="0" smtClean="0"/>
              <a:t> (see) </a:t>
            </a:r>
            <a:r>
              <a:rPr lang="en-GB" i="1" dirty="0" smtClean="0"/>
              <a:t>The Lord of the Rings</a:t>
            </a:r>
            <a:r>
              <a:rPr lang="en-GB" dirty="0" smtClean="0"/>
              <a:t> last week. 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en-GB" dirty="0" smtClean="0"/>
              <a:t>2) When he arrived, he </a:t>
            </a:r>
            <a:r>
              <a:rPr lang="cs-CZ" dirty="0" smtClean="0"/>
              <a:t>……………………..</a:t>
            </a:r>
            <a:r>
              <a:rPr lang="en-GB" dirty="0" smtClean="0"/>
              <a:t>(say) hello to everybody.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en-GB" dirty="0" smtClean="0"/>
              <a:t>3) She was wearing the watch she </a:t>
            </a:r>
            <a:r>
              <a:rPr lang="cs-CZ" dirty="0" smtClean="0"/>
              <a:t>…………………….</a:t>
            </a:r>
            <a:r>
              <a:rPr lang="en-GB" dirty="0" smtClean="0"/>
              <a:t> (buy) during her stay in Switzerland.</a:t>
            </a:r>
            <a:endParaRPr lang="cs-CZ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mladez.astro.cz/wp-content/uploads/2011/02/otazn%C3%ADk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332656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>
              <a:lnSpc>
                <a:spcPct val="160000"/>
              </a:lnSpc>
              <a:buNone/>
            </a:pPr>
            <a:r>
              <a:rPr lang="en-GB" dirty="0" smtClean="0"/>
              <a:t>4) He was angry because he </a:t>
            </a:r>
            <a:r>
              <a:rPr lang="cs-CZ" dirty="0" smtClean="0"/>
              <a:t>…………………….</a:t>
            </a:r>
            <a:r>
              <a:rPr lang="en-GB" dirty="0" smtClean="0"/>
              <a:t> (lose) his wallet.</a:t>
            </a:r>
            <a:endParaRPr lang="cs-CZ" dirty="0" smtClean="0"/>
          </a:p>
          <a:p>
            <a:pPr>
              <a:lnSpc>
                <a:spcPct val="160000"/>
              </a:lnSpc>
              <a:buNone/>
            </a:pPr>
            <a:r>
              <a:rPr lang="en-GB" dirty="0" smtClean="0"/>
              <a:t>5) I wanted to see the whole game but when I switched the TV on, it </a:t>
            </a:r>
            <a:r>
              <a:rPr lang="cs-CZ" dirty="0" smtClean="0"/>
              <a:t>…………………..</a:t>
            </a:r>
            <a:r>
              <a:rPr lang="en-GB" dirty="0" smtClean="0"/>
              <a:t> (already / start).</a:t>
            </a:r>
            <a:endParaRPr lang="cs-CZ" dirty="0" smtClean="0"/>
          </a:p>
          <a:p>
            <a:pPr>
              <a:lnSpc>
                <a:spcPct val="160000"/>
              </a:lnSpc>
              <a:buNone/>
            </a:pPr>
            <a:r>
              <a:rPr lang="en-GB" dirty="0" smtClean="0"/>
              <a:t>6) While I was waiting for the train to arrive, I </a:t>
            </a:r>
            <a:r>
              <a:rPr lang="cs-CZ" dirty="0" smtClean="0"/>
              <a:t>…………………………..</a:t>
            </a:r>
            <a:r>
              <a:rPr lang="en-GB" dirty="0" smtClean="0"/>
              <a:t> (buy) a cup of coffee.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GB" dirty="0" smtClean="0"/>
              <a:t>7) When my father came home, we all </a:t>
            </a:r>
            <a:r>
              <a:rPr lang="cs-CZ" dirty="0" smtClean="0"/>
              <a:t>…………………………..</a:t>
            </a:r>
            <a:r>
              <a:rPr lang="en-GB" dirty="0" smtClean="0"/>
              <a:t> (have) dinner together. 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en-GB" dirty="0" smtClean="0"/>
              <a:t>8) I couldn't ask her to help me with my homework because she </a:t>
            </a:r>
            <a:r>
              <a:rPr lang="cs-CZ" dirty="0" smtClean="0"/>
              <a:t>………………………. </a:t>
            </a:r>
            <a:r>
              <a:rPr lang="en-GB" dirty="0" smtClean="0"/>
              <a:t>(be) on holiday.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en-GB" dirty="0" smtClean="0"/>
              <a:t>9) I </a:t>
            </a:r>
            <a:r>
              <a:rPr lang="cs-CZ" dirty="0" smtClean="0"/>
              <a:t>…………………………….</a:t>
            </a:r>
            <a:r>
              <a:rPr lang="en-GB" dirty="0" smtClean="0"/>
              <a:t> (meet) an old friend at the station this morning.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544616"/>
          </a:xfrm>
        </p:spPr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en-GB" dirty="0" smtClean="0"/>
              <a:t>10) I was surprised when I heard that Jeff and Monica </a:t>
            </a:r>
            <a:r>
              <a:rPr lang="cs-CZ" dirty="0" smtClean="0"/>
              <a:t>……………………………… </a:t>
            </a:r>
            <a:r>
              <a:rPr lang="en-GB" dirty="0" smtClean="0"/>
              <a:t>(get) married.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11) </a:t>
            </a:r>
            <a:r>
              <a:rPr lang="en-US" dirty="0" smtClean="0"/>
              <a:t>We </a:t>
            </a:r>
            <a:r>
              <a:rPr lang="cs-CZ" dirty="0" smtClean="0"/>
              <a:t>………………………….. (</a:t>
            </a:r>
            <a:r>
              <a:rPr lang="cs-CZ" dirty="0" err="1" smtClean="0"/>
              <a:t>be</a:t>
            </a:r>
            <a:r>
              <a:rPr lang="cs-CZ" dirty="0" smtClean="0"/>
              <a:t>)</a:t>
            </a:r>
            <a:r>
              <a:rPr lang="en-US" dirty="0" smtClean="0"/>
              <a:t> in Italy last year.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12) </a:t>
            </a:r>
            <a:r>
              <a:rPr lang="en-US" dirty="0" smtClean="0"/>
              <a:t>I noticed that someone </a:t>
            </a:r>
            <a:r>
              <a:rPr lang="cs-CZ" dirty="0" smtClean="0"/>
              <a:t>…………………… (</a:t>
            </a:r>
            <a:r>
              <a:rPr lang="cs-CZ" dirty="0" err="1" smtClean="0"/>
              <a:t>leave</a:t>
            </a:r>
            <a:r>
              <a:rPr lang="cs-CZ" dirty="0" smtClean="0"/>
              <a:t>)</a:t>
            </a:r>
            <a:r>
              <a:rPr lang="en-US" dirty="0" smtClean="0"/>
              <a:t> a message on my answering machine. 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13) </a:t>
            </a:r>
            <a:r>
              <a:rPr lang="en-US" dirty="0" smtClean="0"/>
              <a:t>I was late, so when I arrived at the station, the train </a:t>
            </a:r>
            <a:r>
              <a:rPr lang="cs-CZ" dirty="0" smtClean="0"/>
              <a:t>…………………………………… (</a:t>
            </a:r>
            <a:r>
              <a:rPr lang="cs-CZ" dirty="0" err="1" smtClean="0"/>
              <a:t>leave</a:t>
            </a:r>
            <a:r>
              <a:rPr lang="cs-CZ" dirty="0" smtClean="0"/>
              <a:t>).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14) </a:t>
            </a:r>
            <a:r>
              <a:rPr lang="en-US" dirty="0" smtClean="0"/>
              <a:t>As we were standing on the platform, it </a:t>
            </a:r>
            <a:r>
              <a:rPr lang="cs-CZ" dirty="0" smtClean="0"/>
              <a:t>………………………………….</a:t>
            </a:r>
            <a:r>
              <a:rPr lang="en-US" dirty="0" smtClean="0"/>
              <a:t> </a:t>
            </a:r>
            <a:r>
              <a:rPr lang="cs-CZ" dirty="0" smtClean="0"/>
              <a:t>(start) </a:t>
            </a:r>
            <a:r>
              <a:rPr lang="en-US" dirty="0" smtClean="0"/>
              <a:t>to rain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15)</a:t>
            </a:r>
            <a:r>
              <a:rPr lang="en-US" dirty="0" smtClean="0"/>
              <a:t> I decided to buy the book our teacher </a:t>
            </a:r>
            <a:r>
              <a:rPr lang="cs-CZ" dirty="0" smtClean="0"/>
              <a:t>…………………….</a:t>
            </a:r>
            <a:r>
              <a:rPr lang="en-US" dirty="0" smtClean="0"/>
              <a:t> </a:t>
            </a:r>
            <a:r>
              <a:rPr lang="cs-CZ" dirty="0" smtClean="0"/>
              <a:t>(tell) </a:t>
            </a:r>
            <a:r>
              <a:rPr lang="en-US" dirty="0" smtClean="0"/>
              <a:t>us about in our first lesson of English.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		</a:t>
            </a:r>
            <a:r>
              <a:rPr lang="cs-CZ" u="sng" dirty="0" smtClean="0"/>
              <a:t>Řešení</a:t>
            </a:r>
            <a:r>
              <a:rPr lang="cs-CZ" dirty="0" smtClean="0"/>
              <a:t>:</a:t>
            </a:r>
          </a:p>
          <a:p>
            <a:pPr>
              <a:lnSpc>
                <a:spcPct val="200000"/>
              </a:lnSpc>
              <a:buNone/>
            </a:pPr>
            <a:r>
              <a:rPr lang="en-GB" dirty="0" smtClean="0"/>
              <a:t>1) I </a:t>
            </a:r>
            <a:r>
              <a:rPr lang="cs-CZ" u="sng" dirty="0" smtClean="0"/>
              <a:t>SAW</a:t>
            </a:r>
            <a:r>
              <a:rPr lang="cs-CZ" dirty="0" smtClean="0"/>
              <a:t> </a:t>
            </a:r>
            <a:r>
              <a:rPr lang="en-GB" i="1" dirty="0" smtClean="0"/>
              <a:t>The Lord of the Rings</a:t>
            </a:r>
            <a:r>
              <a:rPr lang="en-GB" dirty="0" smtClean="0"/>
              <a:t> last week. 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en-GB" dirty="0" smtClean="0"/>
              <a:t>2) When he arrived, he </a:t>
            </a:r>
            <a:r>
              <a:rPr lang="cs-CZ" u="sng" dirty="0" smtClean="0"/>
              <a:t>SAID</a:t>
            </a:r>
            <a:r>
              <a:rPr lang="cs-CZ" dirty="0" smtClean="0"/>
              <a:t> </a:t>
            </a:r>
            <a:r>
              <a:rPr lang="en-GB" dirty="0" smtClean="0"/>
              <a:t>hello to everybody.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en-GB" dirty="0" smtClean="0"/>
              <a:t>3) She was wearing the watch she </a:t>
            </a:r>
            <a:r>
              <a:rPr lang="cs-CZ" u="sng" dirty="0" smtClean="0"/>
              <a:t>HAD BOUGHT </a:t>
            </a:r>
            <a:r>
              <a:rPr lang="en-GB" dirty="0" smtClean="0"/>
              <a:t>during her stay in Switzerland.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Obrázek 5" descr="http://www.showmesomemoney.com/wp-content/uploads/2012/06/lightbulb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620688"/>
            <a:ext cx="822808" cy="872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buNone/>
            </a:pPr>
            <a:r>
              <a:rPr lang="en-GB" dirty="0" smtClean="0"/>
              <a:t>4) He was angry because he</a:t>
            </a:r>
            <a:r>
              <a:rPr lang="cs-CZ" dirty="0" smtClean="0"/>
              <a:t> </a:t>
            </a:r>
            <a:r>
              <a:rPr lang="cs-CZ" u="sng" dirty="0" smtClean="0"/>
              <a:t>HAD LOST</a:t>
            </a:r>
            <a:r>
              <a:rPr lang="en-GB" dirty="0" smtClean="0"/>
              <a:t> his wallet.</a:t>
            </a:r>
            <a:endParaRPr lang="cs-CZ" dirty="0" smtClean="0"/>
          </a:p>
          <a:p>
            <a:pPr>
              <a:lnSpc>
                <a:spcPct val="160000"/>
              </a:lnSpc>
              <a:buNone/>
            </a:pPr>
            <a:r>
              <a:rPr lang="en-GB" dirty="0" smtClean="0"/>
              <a:t>5) I wanted to see the whole game but when I switched the TV on, it </a:t>
            </a:r>
            <a:r>
              <a:rPr lang="cs-CZ" u="sng" dirty="0" smtClean="0"/>
              <a:t>HAD ALREADY STARTED</a:t>
            </a:r>
            <a:r>
              <a:rPr lang="en-GB" dirty="0" smtClean="0"/>
              <a:t>.</a:t>
            </a:r>
            <a:endParaRPr lang="cs-CZ" dirty="0" smtClean="0"/>
          </a:p>
          <a:p>
            <a:pPr>
              <a:lnSpc>
                <a:spcPct val="160000"/>
              </a:lnSpc>
              <a:buNone/>
            </a:pPr>
            <a:r>
              <a:rPr lang="en-GB" dirty="0" smtClean="0"/>
              <a:t>6) While I was waiting for the train to arrive, I </a:t>
            </a:r>
            <a:r>
              <a:rPr lang="cs-CZ" u="sng" dirty="0" smtClean="0"/>
              <a:t>BOUGHT</a:t>
            </a:r>
            <a:r>
              <a:rPr lang="en-GB" dirty="0" smtClean="0"/>
              <a:t> a cup of coffee.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en-GB" dirty="0" smtClean="0"/>
              <a:t>10) I was surprised when I heard that Jeff and Monica </a:t>
            </a:r>
            <a:r>
              <a:rPr lang="cs-CZ" u="sng" dirty="0" smtClean="0"/>
              <a:t>HAD GOT</a:t>
            </a:r>
            <a:r>
              <a:rPr lang="cs-CZ" dirty="0" smtClean="0"/>
              <a:t> </a:t>
            </a:r>
            <a:r>
              <a:rPr lang="en-GB" dirty="0" smtClean="0"/>
              <a:t>married.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11) </a:t>
            </a:r>
            <a:r>
              <a:rPr lang="en-US" dirty="0" smtClean="0"/>
              <a:t>We </a:t>
            </a:r>
            <a:r>
              <a:rPr lang="cs-CZ" u="sng" dirty="0" smtClean="0"/>
              <a:t>WERE</a:t>
            </a:r>
            <a:r>
              <a:rPr lang="cs-CZ" dirty="0" smtClean="0"/>
              <a:t> </a:t>
            </a:r>
            <a:r>
              <a:rPr lang="en-US" dirty="0" smtClean="0"/>
              <a:t>in Italy last year.</a:t>
            </a:r>
            <a:endParaRPr lang="cs-CZ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12) </a:t>
            </a:r>
            <a:r>
              <a:rPr lang="en-US" dirty="0" smtClean="0"/>
              <a:t>I noticed that someone </a:t>
            </a:r>
            <a:r>
              <a:rPr lang="cs-CZ" u="sng" dirty="0" smtClean="0"/>
              <a:t>HAD LEFT</a:t>
            </a:r>
            <a:r>
              <a:rPr lang="en-US" dirty="0" smtClean="0"/>
              <a:t> a message on my answering machine.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1240</TotalTime>
  <Words>454</Words>
  <Application>Microsoft Office PowerPoint</Application>
  <PresentationFormat>Předvádění na obrazovce (4:3)</PresentationFormat>
  <Paragraphs>54</Paragraphs>
  <Slides>11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74</cp:revision>
  <dcterms:created xsi:type="dcterms:W3CDTF">2012-06-29T04:39:45Z</dcterms:created>
  <dcterms:modified xsi:type="dcterms:W3CDTF">2012-08-14T09:42:27Z</dcterms:modified>
</cp:coreProperties>
</file>