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5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Relationship Id="rId2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99592" y="228600"/>
            <a:ext cx="669674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0" lvl="1" algn="ctr"/>
            <a:r>
              <a:rPr lang="cs-CZ" sz="3600" dirty="0" smtClean="0"/>
              <a:t>Předpřítomný čas prostý - test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36791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Předpřítomný čas prostý - test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druhý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testování znalostí předpřítomného času.  Žák by měl být schopen rozpoznat podle kontextu užití předpřítomného času a času minulého.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		 </a:t>
            </a:r>
            <a:r>
              <a:rPr lang="cs-CZ" u="sng" dirty="0" smtClean="0"/>
              <a:t>Put the </a:t>
            </a:r>
            <a:r>
              <a:rPr lang="cs-CZ" u="sng" dirty="0" err="1" smtClean="0"/>
              <a:t>verbs</a:t>
            </a:r>
            <a:r>
              <a:rPr lang="cs-CZ" u="sng" dirty="0" smtClean="0"/>
              <a:t> in </a:t>
            </a:r>
            <a:r>
              <a:rPr lang="cs-CZ" u="sng" dirty="0" err="1" smtClean="0"/>
              <a:t>brackets</a:t>
            </a:r>
            <a:r>
              <a:rPr lang="cs-CZ" u="sng" dirty="0" smtClean="0"/>
              <a:t> </a:t>
            </a:r>
            <a:r>
              <a:rPr lang="cs-CZ" u="sng" dirty="0" err="1" smtClean="0"/>
              <a:t>into</a:t>
            </a:r>
            <a:r>
              <a:rPr lang="cs-CZ" u="sng" dirty="0" smtClean="0"/>
              <a:t> the </a:t>
            </a:r>
            <a:r>
              <a:rPr lang="cs-CZ" u="sng" dirty="0" err="1" smtClean="0"/>
              <a:t>correct</a:t>
            </a:r>
            <a:r>
              <a:rPr lang="cs-CZ" u="sng" dirty="0" smtClean="0"/>
              <a:t> </a:t>
            </a:r>
            <a:r>
              <a:rPr lang="cs-CZ" u="sng" dirty="0" err="1" smtClean="0"/>
              <a:t>form</a:t>
            </a:r>
            <a:r>
              <a:rPr lang="cs-CZ" u="sng" dirty="0" smtClean="0"/>
              <a:t> (past </a:t>
            </a:r>
            <a:r>
              <a:rPr lang="cs-CZ" u="sng" dirty="0" err="1" smtClean="0"/>
              <a:t>simple</a:t>
            </a:r>
            <a:r>
              <a:rPr lang="cs-CZ" u="sng" dirty="0" smtClean="0"/>
              <a:t> </a:t>
            </a:r>
            <a:r>
              <a:rPr lang="cs-CZ" u="sng" dirty="0" err="1" smtClean="0"/>
              <a:t>or</a:t>
            </a:r>
            <a:r>
              <a:rPr lang="cs-CZ" u="sng" dirty="0" smtClean="0"/>
              <a:t> </a:t>
            </a:r>
            <a:r>
              <a:rPr lang="cs-CZ" u="sng" dirty="0" err="1" smtClean="0"/>
              <a:t>present</a:t>
            </a:r>
            <a:r>
              <a:rPr lang="cs-CZ" u="sng" dirty="0" smtClean="0"/>
              <a:t> </a:t>
            </a:r>
            <a:r>
              <a:rPr lang="cs-CZ" u="sng" dirty="0" err="1" smtClean="0"/>
              <a:t>perfect</a:t>
            </a:r>
            <a:r>
              <a:rPr lang="cs-CZ" u="sng" dirty="0" smtClean="0"/>
              <a:t>)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cs-CZ" sz="17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1) </a:t>
            </a:r>
            <a:r>
              <a:rPr lang="en-GB" dirty="0" smtClean="0"/>
              <a:t>She ……………………………………………….. (be) engaged for nearly </a:t>
            </a:r>
            <a:r>
              <a:rPr lang="cs-CZ" dirty="0" err="1" smtClean="0"/>
              <a:t>three</a:t>
            </a:r>
            <a:r>
              <a:rPr lang="cs-CZ" dirty="0" smtClean="0"/>
              <a:t> </a:t>
            </a:r>
            <a:r>
              <a:rPr lang="en-GB" dirty="0" smtClean="0"/>
              <a:t>months.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2) </a:t>
            </a:r>
            <a:r>
              <a:rPr lang="en-GB" dirty="0" smtClean="0"/>
              <a:t>Last </a:t>
            </a:r>
            <a:r>
              <a:rPr lang="cs-CZ" dirty="0" err="1" smtClean="0"/>
              <a:t>month</a:t>
            </a:r>
            <a:r>
              <a:rPr lang="cs-CZ" dirty="0" smtClean="0"/>
              <a:t> </a:t>
            </a:r>
            <a:r>
              <a:rPr lang="en-GB" dirty="0" smtClean="0"/>
              <a:t>I ……………………………… (move) to a new house.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3) </a:t>
            </a:r>
            <a:r>
              <a:rPr lang="en-GB" dirty="0" smtClean="0"/>
              <a:t>………………… you ………………………… (see) the news last night?</a:t>
            </a:r>
            <a:endParaRPr lang="cs-CZ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il_fi" descr="http://mladez.astro.cz/wp-content/uploads/2011/02/otazn%C3%ADk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04664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4) </a:t>
            </a:r>
            <a:r>
              <a:rPr lang="en-GB" dirty="0" smtClean="0"/>
              <a:t>She ………………………………………. (not / take) </a:t>
            </a:r>
            <a:r>
              <a:rPr lang="cs-CZ" dirty="0" smtClean="0"/>
              <a:t>her </a:t>
            </a:r>
            <a:r>
              <a:rPr lang="cs-CZ" dirty="0" err="1" smtClean="0"/>
              <a:t>medicine</a:t>
            </a:r>
            <a:r>
              <a:rPr lang="en-GB" dirty="0" smtClean="0"/>
              <a:t> yesterday.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5) </a:t>
            </a:r>
            <a:r>
              <a:rPr lang="en-GB" dirty="0" smtClean="0"/>
              <a:t>I …………………………………………… (not/break) my leg </a:t>
            </a:r>
            <a:r>
              <a:rPr lang="cs-CZ" dirty="0" smtClean="0"/>
              <a:t>last </a:t>
            </a:r>
            <a:r>
              <a:rPr lang="cs-CZ" dirty="0" err="1" smtClean="0"/>
              <a:t>week</a:t>
            </a:r>
            <a:r>
              <a:rPr lang="en-GB" dirty="0" smtClean="0"/>
              <a:t>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6) </a:t>
            </a:r>
            <a:r>
              <a:rPr lang="en-GB" dirty="0" smtClean="0"/>
              <a:t>She ……………………………………………… (meet) my sister two days ago.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7) </a:t>
            </a:r>
            <a:r>
              <a:rPr lang="en-GB" dirty="0" smtClean="0"/>
              <a:t>Since last </a:t>
            </a:r>
            <a:r>
              <a:rPr lang="cs-CZ" dirty="0" err="1" smtClean="0"/>
              <a:t>summer</a:t>
            </a:r>
            <a:r>
              <a:rPr lang="cs-CZ" dirty="0" smtClean="0"/>
              <a:t> </a:t>
            </a:r>
            <a:r>
              <a:rPr lang="en-GB" dirty="0" smtClean="0"/>
              <a:t>we …………………………………….. (spend) a lot of time together.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8) </a:t>
            </a:r>
            <a:r>
              <a:rPr lang="en-GB" dirty="0" smtClean="0"/>
              <a:t>We ……………………….….. (be) friends since we …………………………. (be) </a:t>
            </a:r>
            <a:r>
              <a:rPr lang="cs-CZ" dirty="0" err="1" smtClean="0"/>
              <a:t>children</a:t>
            </a:r>
            <a:r>
              <a:rPr lang="en-GB" dirty="0" smtClean="0"/>
              <a:t>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9) Jane </a:t>
            </a:r>
            <a:r>
              <a:rPr lang="en-GB" dirty="0" smtClean="0"/>
              <a:t>…………………………………………………. (have) toothache for </a:t>
            </a:r>
            <a:r>
              <a:rPr lang="cs-CZ" dirty="0" err="1" smtClean="0"/>
              <a:t>two</a:t>
            </a:r>
            <a:r>
              <a:rPr lang="cs-CZ" dirty="0" smtClean="0"/>
              <a:t> </a:t>
            </a:r>
            <a:r>
              <a:rPr lang="en-GB" dirty="0" smtClean="0"/>
              <a:t>days.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10) </a:t>
            </a:r>
            <a:r>
              <a:rPr lang="en-GB" dirty="0" smtClean="0"/>
              <a:t>He ……………………………………......... (know) </a:t>
            </a:r>
            <a:r>
              <a:rPr lang="cs-CZ" dirty="0" smtClean="0"/>
              <a:t>his </a:t>
            </a:r>
            <a:r>
              <a:rPr lang="cs-CZ" dirty="0" err="1" smtClean="0"/>
              <a:t>friend</a:t>
            </a:r>
            <a:r>
              <a:rPr lang="cs-CZ" smtClean="0"/>
              <a:t> </a:t>
            </a:r>
            <a:r>
              <a:rPr lang="en-GB" smtClean="0"/>
              <a:t>for </a:t>
            </a:r>
            <a:r>
              <a:rPr lang="en-GB" dirty="0" smtClean="0"/>
              <a:t>ages.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11) </a:t>
            </a:r>
            <a:r>
              <a:rPr lang="en-GB" dirty="0" smtClean="0"/>
              <a:t>They …………………………………………… (be) to London </a:t>
            </a:r>
            <a:r>
              <a:rPr lang="cs-CZ" dirty="0" err="1" smtClean="0"/>
              <a:t>five</a:t>
            </a:r>
            <a:r>
              <a:rPr lang="cs-CZ" dirty="0" smtClean="0"/>
              <a:t> </a:t>
            </a:r>
            <a:r>
              <a:rPr lang="en-GB" dirty="0" smtClean="0"/>
              <a:t>times.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 		</a:t>
            </a:r>
            <a:r>
              <a:rPr lang="cs-CZ" u="sng" dirty="0" smtClean="0"/>
              <a:t>Řešení</a:t>
            </a:r>
            <a:r>
              <a:rPr lang="cs-CZ" dirty="0" smtClean="0"/>
              <a:t>: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1) </a:t>
            </a:r>
            <a:r>
              <a:rPr lang="en-GB" dirty="0" smtClean="0"/>
              <a:t>She </a:t>
            </a:r>
            <a:r>
              <a:rPr lang="cs-CZ" u="sng" dirty="0" smtClean="0"/>
              <a:t>HAS BEEN/WAS</a:t>
            </a:r>
            <a:r>
              <a:rPr lang="en-GB" u="sng" dirty="0" smtClean="0"/>
              <a:t> </a:t>
            </a:r>
            <a:r>
              <a:rPr lang="en-GB" dirty="0" smtClean="0"/>
              <a:t>engaged for nearly </a:t>
            </a:r>
            <a:r>
              <a:rPr lang="cs-CZ" dirty="0" err="1" smtClean="0"/>
              <a:t>three</a:t>
            </a:r>
            <a:r>
              <a:rPr lang="cs-CZ" dirty="0" smtClean="0"/>
              <a:t> </a:t>
            </a:r>
            <a:r>
              <a:rPr lang="en-GB" dirty="0" smtClean="0"/>
              <a:t>months.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2) </a:t>
            </a:r>
            <a:r>
              <a:rPr lang="en-GB" dirty="0" smtClean="0"/>
              <a:t>Last </a:t>
            </a:r>
            <a:r>
              <a:rPr lang="cs-CZ" dirty="0" err="1" smtClean="0"/>
              <a:t>month</a:t>
            </a:r>
            <a:r>
              <a:rPr lang="cs-CZ" dirty="0" smtClean="0"/>
              <a:t> </a:t>
            </a:r>
            <a:r>
              <a:rPr lang="en-GB" dirty="0" smtClean="0"/>
              <a:t>I </a:t>
            </a:r>
            <a:r>
              <a:rPr lang="cs-CZ" u="sng" dirty="0" smtClean="0"/>
              <a:t>MOVED</a:t>
            </a:r>
            <a:r>
              <a:rPr lang="en-GB" dirty="0" smtClean="0"/>
              <a:t> to a new house.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3) </a:t>
            </a:r>
            <a:r>
              <a:rPr lang="cs-CZ" u="sng" dirty="0" smtClean="0"/>
              <a:t>DID</a:t>
            </a:r>
            <a:r>
              <a:rPr lang="en-GB" dirty="0" smtClean="0"/>
              <a:t> you </a:t>
            </a:r>
            <a:r>
              <a:rPr lang="cs-CZ" u="sng" dirty="0" smtClean="0"/>
              <a:t>SEE</a:t>
            </a:r>
            <a:r>
              <a:rPr lang="cs-CZ" dirty="0" smtClean="0"/>
              <a:t> </a:t>
            </a:r>
            <a:r>
              <a:rPr lang="en-GB" dirty="0" smtClean="0"/>
              <a:t>the news last night?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Obrázek 10" descr="http://www.showmesomemoney.com/wp-content/uploads/2012/06/lightbulb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548680"/>
            <a:ext cx="822808" cy="872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4) </a:t>
            </a:r>
            <a:r>
              <a:rPr lang="en-GB" dirty="0" smtClean="0"/>
              <a:t>She </a:t>
            </a:r>
            <a:r>
              <a:rPr lang="cs-CZ" u="sng" dirty="0" smtClean="0"/>
              <a:t>DIDN‘T TAKE</a:t>
            </a:r>
            <a:r>
              <a:rPr lang="en-GB" dirty="0" smtClean="0"/>
              <a:t> </a:t>
            </a:r>
            <a:r>
              <a:rPr lang="cs-CZ" dirty="0" smtClean="0"/>
              <a:t>her </a:t>
            </a:r>
            <a:r>
              <a:rPr lang="cs-CZ" dirty="0" err="1" smtClean="0"/>
              <a:t>medicine</a:t>
            </a:r>
            <a:r>
              <a:rPr lang="cs-CZ" dirty="0" smtClean="0"/>
              <a:t> </a:t>
            </a:r>
            <a:r>
              <a:rPr lang="en-GB" dirty="0" smtClean="0"/>
              <a:t>yesterday.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5) </a:t>
            </a:r>
            <a:r>
              <a:rPr lang="en-GB" dirty="0" smtClean="0"/>
              <a:t>I </a:t>
            </a:r>
            <a:r>
              <a:rPr lang="cs-CZ" u="sng" dirty="0" smtClean="0"/>
              <a:t>DIDN‘T BREAK</a:t>
            </a:r>
            <a:r>
              <a:rPr lang="en-GB" dirty="0" smtClean="0"/>
              <a:t> my leg </a:t>
            </a:r>
            <a:r>
              <a:rPr lang="cs-CZ" dirty="0" smtClean="0"/>
              <a:t>last </a:t>
            </a:r>
            <a:r>
              <a:rPr lang="cs-CZ" dirty="0" err="1" smtClean="0"/>
              <a:t>week</a:t>
            </a:r>
            <a:r>
              <a:rPr lang="en-GB" dirty="0" smtClean="0"/>
              <a:t>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6) </a:t>
            </a:r>
            <a:r>
              <a:rPr lang="en-GB" dirty="0" smtClean="0"/>
              <a:t>She </a:t>
            </a:r>
            <a:r>
              <a:rPr lang="cs-CZ" u="sng" dirty="0" smtClean="0"/>
              <a:t>MET</a:t>
            </a:r>
            <a:r>
              <a:rPr lang="cs-CZ" dirty="0" smtClean="0"/>
              <a:t> </a:t>
            </a:r>
            <a:r>
              <a:rPr lang="en-GB" dirty="0" smtClean="0"/>
              <a:t>my sister two days ago.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7) </a:t>
            </a:r>
            <a:r>
              <a:rPr lang="en-GB" dirty="0" smtClean="0"/>
              <a:t>Since last </a:t>
            </a:r>
            <a:r>
              <a:rPr lang="cs-CZ" dirty="0" err="1" smtClean="0"/>
              <a:t>summer</a:t>
            </a:r>
            <a:r>
              <a:rPr lang="cs-CZ" dirty="0" smtClean="0"/>
              <a:t> </a:t>
            </a:r>
            <a:r>
              <a:rPr lang="en-GB" dirty="0" smtClean="0"/>
              <a:t>we </a:t>
            </a:r>
            <a:r>
              <a:rPr lang="cs-CZ" u="sng" dirty="0" smtClean="0"/>
              <a:t>HAVE SPENT</a:t>
            </a:r>
            <a:r>
              <a:rPr lang="en-GB" dirty="0" smtClean="0"/>
              <a:t> a lot of time together.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8) </a:t>
            </a:r>
            <a:r>
              <a:rPr lang="en-GB" dirty="0" smtClean="0"/>
              <a:t>We </a:t>
            </a:r>
            <a:r>
              <a:rPr lang="cs-CZ" u="sng" dirty="0" smtClean="0"/>
              <a:t>HAVE BEEN</a:t>
            </a:r>
            <a:r>
              <a:rPr lang="cs-CZ" dirty="0" smtClean="0"/>
              <a:t> </a:t>
            </a:r>
            <a:r>
              <a:rPr lang="en-GB" dirty="0" smtClean="0"/>
              <a:t>friends since we </a:t>
            </a:r>
            <a:r>
              <a:rPr lang="cs-CZ" u="sng" dirty="0" smtClean="0"/>
              <a:t>WERE</a:t>
            </a:r>
            <a:r>
              <a:rPr lang="cs-CZ" dirty="0" smtClean="0"/>
              <a:t> </a:t>
            </a:r>
            <a:r>
              <a:rPr lang="cs-CZ" dirty="0" err="1" smtClean="0"/>
              <a:t>children</a:t>
            </a:r>
            <a:r>
              <a:rPr lang="en-GB" dirty="0" smtClean="0"/>
              <a:t>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9) Jane </a:t>
            </a:r>
            <a:r>
              <a:rPr lang="cs-CZ" u="sng" dirty="0" smtClean="0"/>
              <a:t>HAS HAD</a:t>
            </a:r>
            <a:r>
              <a:rPr lang="cs-CZ" dirty="0" smtClean="0"/>
              <a:t> </a:t>
            </a:r>
            <a:r>
              <a:rPr lang="en-GB" dirty="0" smtClean="0"/>
              <a:t>toothache for </a:t>
            </a:r>
            <a:r>
              <a:rPr lang="cs-CZ" dirty="0" err="1" smtClean="0"/>
              <a:t>two</a:t>
            </a:r>
            <a:r>
              <a:rPr lang="cs-CZ" dirty="0" smtClean="0"/>
              <a:t> </a:t>
            </a:r>
            <a:r>
              <a:rPr lang="en-GB" dirty="0" smtClean="0"/>
              <a:t>days.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10) </a:t>
            </a:r>
            <a:r>
              <a:rPr lang="en-GB" dirty="0" smtClean="0"/>
              <a:t>He </a:t>
            </a:r>
            <a:r>
              <a:rPr lang="cs-CZ" u="sng" dirty="0" smtClean="0"/>
              <a:t>HAS KNOWN</a:t>
            </a:r>
            <a:r>
              <a:rPr lang="en-GB" dirty="0" smtClean="0"/>
              <a:t> </a:t>
            </a:r>
            <a:r>
              <a:rPr lang="cs-CZ" dirty="0" smtClean="0"/>
              <a:t>his </a:t>
            </a:r>
            <a:r>
              <a:rPr lang="cs-CZ" dirty="0" err="1" smtClean="0"/>
              <a:t>friend</a:t>
            </a:r>
            <a:r>
              <a:rPr lang="cs-CZ" dirty="0" smtClean="0"/>
              <a:t> </a:t>
            </a:r>
            <a:r>
              <a:rPr lang="en-GB" dirty="0" smtClean="0"/>
              <a:t>for ages.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11) </a:t>
            </a:r>
            <a:r>
              <a:rPr lang="en-GB" dirty="0" smtClean="0"/>
              <a:t>They </a:t>
            </a:r>
            <a:r>
              <a:rPr lang="cs-CZ" u="sng" dirty="0" smtClean="0"/>
              <a:t>HAVE BEEN</a:t>
            </a:r>
            <a:r>
              <a:rPr lang="cs-CZ" dirty="0" smtClean="0"/>
              <a:t> </a:t>
            </a:r>
            <a:r>
              <a:rPr lang="en-GB" dirty="0" smtClean="0"/>
              <a:t>to London </a:t>
            </a:r>
            <a:r>
              <a:rPr lang="cs-CZ" dirty="0" err="1" smtClean="0"/>
              <a:t>five</a:t>
            </a:r>
            <a:r>
              <a:rPr lang="cs-CZ" dirty="0" smtClean="0"/>
              <a:t> </a:t>
            </a:r>
            <a:r>
              <a:rPr lang="en-GB" dirty="0" smtClean="0"/>
              <a:t>times.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https://www.google.cz/search?q=%C5%BD%C3%81ROVKA&amp;hl=cs&amp;client=firefox-a&amp;hs=t1r&amp;sa=X&amp;rls=org.mozilla:cs:official&amp;prmd=imvns&amp;tbm=isch&amp;tbo=u&amp;source=univ&amp;ei=zLYiUN2SM8nntQaZ3YCACg&amp;ved=0CGgQsAQ&amp;biw=1366&amp;bih=624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1334</TotalTime>
  <Words>273</Words>
  <Application>Microsoft Office PowerPoint</Application>
  <PresentationFormat>Předvádění na obrazovce (4:3)</PresentationFormat>
  <Paragraphs>48</Paragraphs>
  <Slides>9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91</cp:revision>
  <dcterms:created xsi:type="dcterms:W3CDTF">2012-06-29T04:39:45Z</dcterms:created>
  <dcterms:modified xsi:type="dcterms:W3CDTF">2012-08-16T11:22:03Z</dcterms:modified>
</cp:coreProperties>
</file>