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6" r:id="rId3"/>
    <p:sldId id="267" r:id="rId4"/>
    <p:sldId id="268" r:id="rId5"/>
    <p:sldId id="269" r:id="rId6"/>
    <p:sldId id="271" r:id="rId7"/>
    <p:sldId id="272" r:id="rId8"/>
    <p:sldId id="273" r:id="rId9"/>
    <p:sldId id="274" r:id="rId10"/>
    <p:sldId id="258" r:id="rId11"/>
    <p:sldId id="27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homer&amp;hl=cs&amp;client=firefox-a&amp;hs=w2Z&amp;rls=org.mozilla:cs:official&amp;prmd=imvnsb&amp;tbm=isch&amp;tbo=u&amp;source=univ&amp;sa=X&amp;ei=BoImUKSiNObm4QSphoHYBA&amp;ved=0CF0QsAQ&amp;biw=1150&amp;bih=600" TargetMode="External"/><Relationship Id="rId5" Type="http://schemas.openxmlformats.org/officeDocument/2006/relationships/hyperlink" Target="https://www.google.cz/search?q=Lisa+saxophone&amp;hl=cs&amp;client=firefox-a&amp;hs=OIz&amp;sa=X&amp;rls=org.mozilla:cs:official&amp;prmd=imvns&amp;tbm=isch&amp;tbo=u&amp;source=univ&amp;ei=Z9YsUMWnJIvzsgb6_IGwDg&amp;ved=0CEYQsAQ&amp;biw=1150&amp;bih=600" TargetMode="External"/><Relationship Id="rId4" Type="http://schemas.openxmlformats.org/officeDocument/2006/relationships/hyperlink" Target="https://www.google.cz/search?q=simpsons+trip&amp;oe=utf-8&amp;aq=t&amp;rls=org.mozilla:cs:official&amp;client=firefox-a&amp;um=1&amp;ie=UTF-8&amp;hl=cs&amp;tbm=isch&amp;source=og&amp;sa=N&amp;tab=wi&amp;ei=NNcsUJmlBsjEsgbQgoEY&amp;biw=1150&amp;bih=600&amp;sei=NtcsUMS1JcXptQbC_4CAAg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google.cz/search?q=abe+simpson&amp;hl=cs&amp;client=firefox-a&amp;hs=Fxz&amp;rls=org.mozilla:cs:official&amp;prmd=imvnso&amp;tbm=isch&amp;tbo=u&amp;source=univ&amp;sa=X&amp;ei=TOAsUNu7Don64QSWw4DACQ&amp;ved=0CFQQsAQ&amp;biw=1150&amp;bih=600" TargetMode="External"/><Relationship Id="rId7" Type="http://schemas.openxmlformats.org/officeDocument/2006/relationships/hyperlink" Target="https://www.google.cz/search?q=bart&amp;hl=cs&amp;client=firefox-a&amp;hs=508&amp;rls=org.mozilla:cs:official&amp;prmd=imvns&amp;tbm=isch&amp;tbo=u&amp;source=univ&amp;sa=X&amp;ei=fiImULuSNMnvsgbPq4CoBQ&amp;ved=0CGgQsAQ&amp;biw=1150&amp;bih=600" TargetMode="External"/><Relationship Id="rId2" Type="http://schemas.openxmlformats.org/officeDocument/2006/relationships/hyperlink" Target="https://www.google.cz/search?q=marge&amp;hl=cs&amp;client=firefox-a&amp;hs=Qy8&amp;rls=org.mozilla:cs:official&amp;prmd=imvns&amp;tbm=isch&amp;tbo=u&amp;source=univ&amp;sa=X&amp;ei=2SEmUO5vx86yBu6lgaAL&amp;ved=0CF0QsAQ&amp;biw=1150&amp;bih=60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Patty+and+selma&amp;hl=cs&amp;client=firefox-a&amp;hs=uoK&amp;rls=org.mozilla:cs:official&amp;prmd=imvns&amp;tbm=isch&amp;tbo=u&amp;source=univ&amp;sa=X&amp;ei=ReMsULuGJYmJ4gS6xYC4Bg&amp;ved=0CFYQsAQ&amp;biw=1150&amp;bih=600" TargetMode="External"/><Relationship Id="rId5" Type="http://schemas.openxmlformats.org/officeDocument/2006/relationships/hyperlink" Target="https://www.google.cz/search?q=pes+kreslen%C3%BD&amp;hl=cs&amp;client=firefox-a&amp;hs=Ht0&amp;rls=org.mozilla:cs:official&amp;prmd=imvns&amp;tbm=isch&amp;tbo=u&amp;source=univ&amp;sa=X&amp;ei=GhUoUKG7MaeB4gTExIGoAw&amp;ved=0CEoQsAQ&amp;biw=1150&amp;bih=573" TargetMode="External"/><Relationship Id="rId4" Type="http://schemas.openxmlformats.org/officeDocument/2006/relationships/hyperlink" Target="https://www.google.cz/search?q=lisa&amp;hl=cs&amp;client=firefox-a&amp;hs=sKo&amp;rls=org.mozilla:cs:official&amp;prmd=imvnsl&amp;tbm=isch&amp;tbo=u&amp;source=univ&amp;sa=X&amp;ei=RiImUPyqE5HusgbgzYCIBQ&amp;ved=0CGkQsAQ&amp;biw=1150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67544" y="548680"/>
            <a:ext cx="741682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Předpřítomný čas prostý - cvičení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Předpřítomný čas prostý - cvičení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druhý, třetí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16. 8.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předpřítomného času prostého. Žáci mají za úkol rozhodnout, zda doplnit do vět předpřítomný čas prostý nebo minulý čas prostý. Na konci prezentace je řešení úloh.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kumimoji="0" lang="cs-CZ" sz="23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</a:t>
            </a:r>
            <a:r>
              <a:rPr kumimoji="0" lang="cs-CZ" sz="23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autora</a:t>
            </a:r>
          </a:p>
          <a:p>
            <a:pPr lvl="0"/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3"/>
              </a:rPr>
              <a:t>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www.google.cz/search?q=simpsons+trip&amp;oe=utf-8&amp;aq=t&amp;rls=org.mozilla:cs:official&amp;client=firefox-a&amp;um=1&amp;ie=UTF-8&amp;hl=cs&amp;tbm=isch&amp;source=og&amp;sa=N&amp;tab=wi&amp;ei=NNcsUJmlBsjEsgbQgoEY&amp;biw=1150&amp;bih=600&amp;sei=NtcsUMS1JcXptQbC_4CAAg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 (obr. 1)</a:t>
            </a:r>
            <a:endParaRPr lang="cs-CZ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www.google.cz/search?q=Lisa+saxophone&amp;hl=cs&amp;client=firefox-a&amp;hs=OIz&amp;sa=X&amp;rls=org.mozilla:cs:official&amp;prmd=imvns&amp;tbm=isch&amp;tbo=u&amp;source=univ&amp;ei=Z9YsUMWnJIvzsgb6_IGwDg&amp;ved=0CEYQsAQ&amp;biw=1150&amp;bih=600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 (obr. 3)</a:t>
            </a: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6"/>
              </a:rPr>
              <a:t>://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  <a:hlinkClick r:id="rId6"/>
              </a:rPr>
              <a:t>www.google.cz/search?q=homer&amp;hl=cs&amp;client=firefox-a&amp;hs=w2Z&amp;rls=org.mozilla:cs:official&amp;prmd=imvnsb&amp;tbm=isch&amp;tbo=u&amp;source=univ&amp;sa=X&amp;ei=BoImUKSiNObm4QSphoHYBA&amp;ved=0CF0QsAQ&amp;biw=1150&amp;bih=600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 (obr. 4, 12)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fontScale="92500" lnSpcReduction="20000"/>
          </a:bodyPr>
          <a:lstStyle/>
          <a:p>
            <a:r>
              <a:rPr lang="cs-CZ" sz="19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https://www.google.cz/search?q=marge&amp;hl=cs&amp;client=firefox-a&amp;hs=Qy8&amp;rls=org.mozilla:cs:official&amp;prmd=imvns&amp;tbm=isch&amp;tbo=u&amp;source=univ&amp;sa=X&amp;ei=2SEmUO5vx86yBu6lgaAL&amp;ved=0CF0QsAQ&amp;biw=1150&amp;bih=600</a:t>
            </a:r>
            <a:r>
              <a:rPr lang="cs-CZ" sz="1900" dirty="0" smtClean="0">
                <a:latin typeface="Times New Roman" pitchFamily="18" charset="0"/>
                <a:cs typeface="Times New Roman" pitchFamily="18" charset="0"/>
              </a:rPr>
              <a:t> (obr. 4)</a:t>
            </a:r>
          </a:p>
          <a:p>
            <a:r>
              <a:rPr lang="cs-CZ" sz="19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https://www.google.cz/search?q=abe+simpson&amp;hl=cs&amp;client=firefox-a&amp;hs=Fxz&amp;rls=org.mozilla:cs:official&amp;prmd=imvnso&amp;tbm=isch&amp;tbo=u&amp;source=univ&amp;sa=X&amp;ei=TOAsUNu7Don64QSWw4DACQ&amp;ved=0CFQQsAQ&amp;biw=1150&amp;bih=600</a:t>
            </a:r>
            <a:r>
              <a:rPr lang="cs-CZ" sz="1900" dirty="0" smtClean="0">
                <a:latin typeface="Times New Roman" pitchFamily="18" charset="0"/>
                <a:cs typeface="Times New Roman" pitchFamily="18" charset="0"/>
              </a:rPr>
              <a:t> (obr. 6)</a:t>
            </a:r>
          </a:p>
          <a:p>
            <a:r>
              <a:rPr lang="cs-CZ" sz="19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https://www.google.cz/search?q=lisa&amp;hl=cs&amp;client=firefox-a&amp;hs=sKo&amp;rls=org.mozilla:cs:official&amp;prmd=imvnsl&amp;tbm=isch&amp;tbo=u&amp;source=univ&amp;sa=X&amp;ei=RiImUPyqE5HusgbgzYCIBQ&amp;ved=0CGkQsAQ&amp;biw=1150&amp;bih=600</a:t>
            </a:r>
            <a:r>
              <a:rPr lang="cs-CZ" sz="1900" dirty="0" smtClean="0">
                <a:latin typeface="Times New Roman" pitchFamily="18" charset="0"/>
                <a:cs typeface="Times New Roman" pitchFamily="18" charset="0"/>
              </a:rPr>
              <a:t> (obr. 6)</a:t>
            </a:r>
          </a:p>
          <a:p>
            <a:r>
              <a:rPr lang="cs-CZ" sz="19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https://www.google.cz/search?q=pes+kreslen%C3%BD&amp;hl=cs&amp;client=firefox-a&amp;hs=Ht0&amp;rls=org.mozilla:cs:official&amp;prmd=imvns&amp;tbm=isch&amp;tbo=u&amp;source=univ&amp;sa=X&amp;ei=GhUoUKG7MaeB4gTExIGoAw&amp;ved=0CEoQsAQ&amp;biw=1150&amp;bih=573</a:t>
            </a:r>
            <a:r>
              <a:rPr lang="cs-CZ" sz="1900" dirty="0" smtClean="0">
                <a:latin typeface="Times New Roman" pitchFamily="18" charset="0"/>
                <a:cs typeface="Times New Roman" pitchFamily="18" charset="0"/>
              </a:rPr>
              <a:t> (obr. 7)</a:t>
            </a:r>
          </a:p>
          <a:p>
            <a:r>
              <a:rPr lang="cs-CZ" sz="19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https://www.google.cz/search?q=Patty+and+selma&amp;hl=cs&amp;client=firefox-a&amp;hs=uoK&amp;rls=org.mozilla:cs:official&amp;prmd=imvns&amp;tbm=isch&amp;tbo=u&amp;source=univ&amp;sa=X&amp;ei=ReMsULuGJYmJ4gS6xYC4Bg&amp;ved=0CFYQsAQ&amp;biw=1150&amp;bih=600</a:t>
            </a:r>
            <a:r>
              <a:rPr lang="cs-CZ" sz="1900" dirty="0" smtClean="0">
                <a:latin typeface="Times New Roman" pitchFamily="18" charset="0"/>
                <a:cs typeface="Times New Roman" pitchFamily="18" charset="0"/>
              </a:rPr>
              <a:t> (obr. 9</a:t>
            </a:r>
            <a:r>
              <a:rPr lang="cs-CZ" sz="19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cs-CZ" sz="19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https://www.google.cz/search?q=bart&amp;hl=cs&amp;client=firefox-a&amp;hs=508&amp;rls=org.mozilla:cs:official&amp;prmd=imvns&amp;tbm=isch&amp;tbo=u&amp;source=univ&amp;sa=X&amp;ei=fiImULuSNMnvsgbPq4CoBQ&amp;ved=0CGgQsAQ&amp;biw=1150&amp;bih=600</a:t>
            </a:r>
            <a:r>
              <a:rPr lang="cs-CZ" sz="1900" dirty="0" smtClean="0">
                <a:latin typeface="Times New Roman" pitchFamily="18" charset="0"/>
                <a:cs typeface="Times New Roman" pitchFamily="18" charset="0"/>
              </a:rPr>
              <a:t> (obr. 10)</a:t>
            </a:r>
          </a:p>
          <a:p>
            <a:endParaRPr lang="cs-CZ" sz="1400" dirty="0" smtClean="0"/>
          </a:p>
          <a:p>
            <a:endParaRPr lang="cs-CZ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1800" dirty="0" smtClean="0"/>
          </a:p>
          <a:p>
            <a:endParaRPr lang="cs-CZ" sz="2000" dirty="0" smtClean="0"/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Put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verbs</a:t>
            </a:r>
            <a:r>
              <a:rPr lang="cs-CZ" u="sng" dirty="0" smtClean="0"/>
              <a:t> in </a:t>
            </a:r>
            <a:r>
              <a:rPr lang="cs-CZ" u="sng" dirty="0" err="1" smtClean="0"/>
              <a:t>brackets</a:t>
            </a:r>
            <a:r>
              <a:rPr lang="cs-CZ" u="sng" dirty="0" smtClean="0"/>
              <a:t> </a:t>
            </a:r>
            <a:r>
              <a:rPr lang="cs-CZ" u="sng" dirty="0" err="1" smtClean="0"/>
              <a:t>into</a:t>
            </a:r>
            <a:r>
              <a:rPr lang="cs-CZ" u="sng" dirty="0" smtClean="0"/>
              <a:t>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correct</a:t>
            </a:r>
            <a:r>
              <a:rPr lang="cs-CZ" u="sng" dirty="0" smtClean="0"/>
              <a:t> </a:t>
            </a:r>
            <a:r>
              <a:rPr lang="cs-CZ" u="sng" dirty="0" err="1" smtClean="0"/>
              <a:t>form</a:t>
            </a:r>
            <a:r>
              <a:rPr lang="cs-CZ" u="sng" dirty="0" smtClean="0"/>
              <a:t> (past </a:t>
            </a:r>
            <a:r>
              <a:rPr lang="cs-CZ" u="sng" dirty="0" err="1" smtClean="0"/>
              <a:t>simple</a:t>
            </a:r>
            <a:r>
              <a:rPr lang="cs-CZ" u="sng" dirty="0" smtClean="0"/>
              <a:t> </a:t>
            </a:r>
            <a:r>
              <a:rPr lang="cs-CZ" u="sng" dirty="0" err="1" smtClean="0"/>
              <a:t>or</a:t>
            </a:r>
            <a:r>
              <a:rPr lang="cs-CZ" u="sng" dirty="0" smtClean="0"/>
              <a:t> </a:t>
            </a:r>
            <a:r>
              <a:rPr lang="cs-CZ" u="sng" dirty="0" err="1" smtClean="0"/>
              <a:t>present</a:t>
            </a:r>
            <a:r>
              <a:rPr lang="cs-CZ" u="sng" dirty="0" smtClean="0"/>
              <a:t> </a:t>
            </a:r>
            <a:r>
              <a:rPr lang="cs-CZ" u="sng" dirty="0" err="1" smtClean="0"/>
              <a:t>perfect</a:t>
            </a:r>
            <a:r>
              <a:rPr lang="cs-CZ" u="sng" dirty="0" smtClean="0"/>
              <a:t>)</a:t>
            </a:r>
            <a:r>
              <a:rPr lang="cs-CZ" dirty="0" smtClean="0"/>
              <a:t>: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1) The Simpsons ……….…..……….. (go)</a:t>
            </a:r>
          </a:p>
          <a:p>
            <a:pPr>
              <a:lnSpc>
                <a:spcPct val="150000"/>
              </a:lnSpc>
              <a:buNone/>
            </a:pPr>
            <a:r>
              <a:rPr lang="cs-CZ" sz="3000" dirty="0" smtClean="0"/>
              <a:t>	</a:t>
            </a:r>
            <a:r>
              <a:rPr lang="en-US" sz="3000" dirty="0" smtClean="0"/>
              <a:t>on a trip last year.</a:t>
            </a:r>
          </a:p>
          <a:p>
            <a:pPr>
              <a:lnSpc>
                <a:spcPct val="150000"/>
              </a:lnSpc>
              <a:buNone/>
            </a:pPr>
            <a:endParaRPr lang="en-US" sz="1900" dirty="0" smtClean="0"/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2) Bart …………………………….. (not/do) his homework</a:t>
            </a:r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	</a:t>
            </a:r>
            <a:r>
              <a:rPr lang="en-US" sz="3000" dirty="0" smtClean="0"/>
              <a:t>at the weekend.</a:t>
            </a:r>
          </a:p>
          <a:p>
            <a:pPr>
              <a:lnSpc>
                <a:spcPct val="150000"/>
              </a:lnSpc>
              <a:buNone/>
            </a:pPr>
            <a:endParaRPr lang="en-US" sz="1900" dirty="0" smtClean="0"/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3) Lisa …………………………….……….. (buy) </a:t>
            </a:r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	a new saxophone.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88640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rg_hi" descr="https://encrypted-tbn2.google.com/images?q=tbn:ANd9GcQH-LwV3_f2D2TIi8uD8ijyY66O1WaUKGsKNDGhe-U_g-EI_LAW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1412776"/>
            <a:ext cx="2738666" cy="17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3.google.com/images?q=tbn:ANd9GcT_pr2w1cybVZ7oXr_dVCrTsHIJjFAGLmk4xJIieQAYL-eTBqR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4365104"/>
            <a:ext cx="1800200" cy="24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il_fi" descr="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836712"/>
            <a:ext cx="1780493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19256" cy="559382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4) </a:t>
            </a:r>
            <a:r>
              <a:rPr lang="en-US" dirty="0" smtClean="0"/>
              <a:t>Marge ……………………</a:t>
            </a:r>
            <a:r>
              <a:rPr lang="cs-CZ" dirty="0" smtClean="0"/>
              <a:t>…..</a:t>
            </a:r>
            <a:r>
              <a:rPr lang="en-US" dirty="0" smtClean="0"/>
              <a:t>……. (know)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Homer since they ……</a:t>
            </a:r>
            <a:r>
              <a:rPr lang="cs-CZ" dirty="0" smtClean="0"/>
              <a:t>…..</a:t>
            </a:r>
            <a:r>
              <a:rPr lang="en-US" dirty="0" smtClean="0"/>
              <a:t>…………. (be)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teenagers.</a:t>
            </a:r>
          </a:p>
          <a:p>
            <a:pPr>
              <a:lnSpc>
                <a:spcPct val="150000"/>
              </a:lnSpc>
              <a:buNone/>
            </a:pPr>
            <a:endParaRPr lang="en-US" sz="22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5) Bart and Lisa ……………………………… (see) </a:t>
            </a:r>
            <a:r>
              <a:rPr lang="en-US" i="1" dirty="0" smtClean="0"/>
              <a:t>Itchy and Scratchy </a:t>
            </a:r>
            <a:r>
              <a:rPr lang="cs-CZ" i="1" dirty="0" smtClean="0"/>
              <a:t>Show </a:t>
            </a:r>
            <a:r>
              <a:rPr lang="en-US" dirty="0" smtClean="0"/>
              <a:t>many times.</a:t>
            </a:r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6) Lisa ………………</a:t>
            </a:r>
            <a:r>
              <a:rPr lang="cs-CZ" dirty="0" smtClean="0"/>
              <a:t>……….</a:t>
            </a:r>
            <a:r>
              <a:rPr lang="en-US" dirty="0" smtClean="0"/>
              <a:t>……….. (visit)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her </a:t>
            </a:r>
            <a:r>
              <a:rPr lang="en-US" dirty="0" err="1" smtClean="0"/>
              <a:t>granfather</a:t>
            </a:r>
            <a:r>
              <a:rPr lang="en-US" dirty="0" smtClean="0"/>
              <a:t> a week ago.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rg_hi" descr="ANd9GcSpeKFhXHJo1VwMAIV3-PZHHOMGBXqw5p2OAifWHC2syvh2kLQwQ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4509120"/>
            <a:ext cx="193583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il_fi" descr="LisaSimpson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5229200"/>
            <a:ext cx="136815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omer-Simpso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31832" y="908720"/>
            <a:ext cx="1512168" cy="183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Pavel\Desktop\666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645024"/>
            <a:ext cx="1373683" cy="3016968"/>
          </a:xfrm>
          <a:prstGeom prst="rect">
            <a:avLst/>
          </a:prstGeom>
          <a:noFill/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7) </a:t>
            </a:r>
            <a:r>
              <a:rPr lang="en-US" dirty="0" smtClean="0"/>
              <a:t>Bart ……………………………….. (see) his dog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since he ……………………….. (run) away.</a:t>
            </a:r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8) Marge …………………………….. (not/cook) dinner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last week.</a:t>
            </a:r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9) Patty and Selma ……………….. (go)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to the theatre three days ago.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il_fi" descr="5kresleny-p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312" y="620688"/>
            <a:ext cx="1331640" cy="210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C:\Users\Pavel\Desktop\555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68344" y="3729136"/>
            <a:ext cx="1475656" cy="2951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10) Bart ………………………… (break)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his skateboard.</a:t>
            </a:r>
          </a:p>
          <a:p>
            <a:pPr>
              <a:lnSpc>
                <a:spcPct val="150000"/>
              </a:lnSpc>
              <a:buNone/>
            </a:pPr>
            <a:endParaRPr lang="en-US" sz="35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11) ……………….. you …………………… (meet) Bart yesterday?</a:t>
            </a:r>
          </a:p>
          <a:p>
            <a:pPr>
              <a:lnSpc>
                <a:spcPct val="150000"/>
              </a:lnSpc>
              <a:buNone/>
            </a:pPr>
            <a:endParaRPr lang="en-US" sz="35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12) Homer ……………………………… (be)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  in a pub several times.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il_fi" descr="d8077be322_8897975_o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620688"/>
            <a:ext cx="2088232" cy="199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Pavel\Desktop\homer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4365104"/>
            <a:ext cx="1728192" cy="22768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1) The Simpsons </a:t>
            </a:r>
            <a:r>
              <a:rPr lang="cs-CZ" dirty="0" smtClean="0"/>
              <a:t>WENT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en-US" dirty="0" smtClean="0"/>
              <a:t>on </a:t>
            </a:r>
            <a:r>
              <a:rPr lang="en-US" dirty="0" smtClean="0"/>
              <a:t>a trip last year.</a:t>
            </a:r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2) Bart </a:t>
            </a:r>
            <a:r>
              <a:rPr lang="cs-CZ" dirty="0" smtClean="0"/>
              <a:t>DIDN‘T DO</a:t>
            </a:r>
            <a:r>
              <a:rPr lang="en-US" dirty="0" smtClean="0"/>
              <a:t> </a:t>
            </a:r>
            <a:r>
              <a:rPr lang="en-US" dirty="0" smtClean="0"/>
              <a:t>his </a:t>
            </a:r>
            <a:r>
              <a:rPr lang="en-US" dirty="0" smtClean="0"/>
              <a:t>homework</a:t>
            </a:r>
            <a:r>
              <a:rPr lang="cs-CZ" dirty="0" smtClean="0"/>
              <a:t> </a:t>
            </a:r>
            <a:r>
              <a:rPr lang="en-US" dirty="0" smtClean="0"/>
              <a:t>at </a:t>
            </a:r>
            <a:r>
              <a:rPr lang="en-US" dirty="0" smtClean="0"/>
              <a:t>the weekend.</a:t>
            </a:r>
          </a:p>
          <a:p>
            <a:pPr>
              <a:lnSpc>
                <a:spcPct val="150000"/>
              </a:lnSpc>
              <a:buNone/>
            </a:pPr>
            <a:endParaRPr lang="en-US" sz="18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3) Lisa </a:t>
            </a:r>
            <a:r>
              <a:rPr lang="cs-CZ" dirty="0" smtClean="0"/>
              <a:t>HAS BOUGHT </a:t>
            </a:r>
            <a:r>
              <a:rPr lang="en-US" dirty="0" smtClean="0"/>
              <a:t>a </a:t>
            </a:r>
            <a:r>
              <a:rPr lang="en-US" dirty="0" smtClean="0"/>
              <a:t>new saxophone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Obrázek 3" descr="http://www.showmesomemoney.com/wp-content/uploads/2012/06/lightbulb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60648"/>
            <a:ext cx="822808" cy="87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rg_hi" descr="https://encrypted-tbn2.google.com/images?q=tbn:ANd9GcQH-LwV3_f2D2TIi8uD8ijyY66O1WaUKGsKNDGhe-U_g-EI_LAW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1484784"/>
            <a:ext cx="2738666" cy="17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3.google.com/images?q=tbn:ANd9GcT_pr2w1cybVZ7oXr_dVCrTsHIJjFAGLmk4xJIieQAYL-eTBqR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4365104"/>
            <a:ext cx="1800200" cy="24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3"/>
            <a:ext cx="8229600" cy="56166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4) </a:t>
            </a:r>
            <a:r>
              <a:rPr lang="en-US" dirty="0" smtClean="0"/>
              <a:t>Marge </a:t>
            </a:r>
            <a:r>
              <a:rPr lang="cs-CZ" dirty="0" smtClean="0"/>
              <a:t>HAS KNOWN </a:t>
            </a:r>
            <a:r>
              <a:rPr lang="en-US" dirty="0" smtClean="0"/>
              <a:t>Homer 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en-US" dirty="0" smtClean="0"/>
              <a:t>since </a:t>
            </a:r>
            <a:r>
              <a:rPr lang="en-US" dirty="0" smtClean="0"/>
              <a:t>they </a:t>
            </a:r>
            <a:r>
              <a:rPr lang="cs-CZ" dirty="0" smtClean="0"/>
              <a:t>WERE </a:t>
            </a:r>
            <a:r>
              <a:rPr lang="en-US" dirty="0" smtClean="0"/>
              <a:t>teenagers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5) Bart and Lisa </a:t>
            </a:r>
            <a:r>
              <a:rPr lang="cs-CZ" dirty="0" smtClean="0"/>
              <a:t>HAVE SEEN </a:t>
            </a:r>
            <a:r>
              <a:rPr lang="en-US" i="1" dirty="0" smtClean="0"/>
              <a:t>Itchy </a:t>
            </a:r>
            <a:r>
              <a:rPr lang="en-US" i="1" dirty="0" smtClean="0"/>
              <a:t>and </a:t>
            </a:r>
            <a:r>
              <a:rPr lang="en-US" i="1" dirty="0" smtClean="0"/>
              <a:t>Scratchy</a:t>
            </a:r>
            <a:r>
              <a:rPr lang="cs-CZ" i="1" dirty="0" smtClean="0"/>
              <a:t> Show</a:t>
            </a:r>
            <a:r>
              <a:rPr lang="en-US" dirty="0" smtClean="0"/>
              <a:t> </a:t>
            </a:r>
            <a:r>
              <a:rPr lang="en-US" dirty="0" smtClean="0"/>
              <a:t>many times.</a:t>
            </a:r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6) Lisa </a:t>
            </a:r>
            <a:r>
              <a:rPr lang="cs-CZ" dirty="0" smtClean="0"/>
              <a:t>VISITED </a:t>
            </a:r>
            <a:r>
              <a:rPr lang="en-US" dirty="0" smtClean="0"/>
              <a:t>her </a:t>
            </a:r>
            <a:r>
              <a:rPr lang="en-US" dirty="0" err="1" smtClean="0"/>
              <a:t>granfather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en-US" dirty="0" smtClean="0"/>
              <a:t>a </a:t>
            </a:r>
            <a:r>
              <a:rPr lang="en-US" dirty="0" smtClean="0"/>
              <a:t>week ago.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Homer-Simps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31832" y="908720"/>
            <a:ext cx="1512168" cy="183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836712"/>
            <a:ext cx="1780493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LisaSimpson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104" y="5229200"/>
            <a:ext cx="136815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rg_hi" descr="ANd9GcSpeKFhXHJo1VwMAIV3-PZHHOMGBXqw5p2OAifWHC2syvh2kLQwQw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20272" y="4509120"/>
            <a:ext cx="193583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Users\Pavel\Desktop\666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645024"/>
            <a:ext cx="1373683" cy="3016968"/>
          </a:xfrm>
          <a:prstGeom prst="rect">
            <a:avLst/>
          </a:prstGeom>
          <a:noFill/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7) </a:t>
            </a:r>
            <a:r>
              <a:rPr lang="en-US" dirty="0" smtClean="0"/>
              <a:t>Bart </a:t>
            </a:r>
            <a:r>
              <a:rPr lang="cs-CZ" dirty="0" smtClean="0"/>
              <a:t>HASN‘T SEEN </a:t>
            </a:r>
            <a:r>
              <a:rPr lang="en-US" dirty="0" smtClean="0"/>
              <a:t>his </a:t>
            </a:r>
            <a:r>
              <a:rPr lang="en-US" dirty="0" smtClean="0"/>
              <a:t>dog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since he </a:t>
            </a:r>
            <a:r>
              <a:rPr lang="cs-CZ" dirty="0" smtClean="0"/>
              <a:t>RAN </a:t>
            </a:r>
            <a:r>
              <a:rPr lang="en-US" dirty="0" smtClean="0"/>
              <a:t>away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8) Marge </a:t>
            </a:r>
            <a:r>
              <a:rPr lang="cs-CZ" dirty="0" smtClean="0"/>
              <a:t>DIDN‘T COOK</a:t>
            </a:r>
            <a:r>
              <a:rPr lang="en-US" dirty="0" smtClean="0"/>
              <a:t> </a:t>
            </a:r>
            <a:r>
              <a:rPr lang="en-US" dirty="0" smtClean="0"/>
              <a:t>dinner </a:t>
            </a:r>
            <a:r>
              <a:rPr lang="cs-CZ" dirty="0" smtClean="0"/>
              <a:t>last </a:t>
            </a:r>
            <a:r>
              <a:rPr lang="cs-CZ" dirty="0" err="1" smtClean="0"/>
              <a:t>week</a:t>
            </a:r>
            <a:r>
              <a:rPr lang="cs-CZ" dirty="0" smtClean="0"/>
              <a:t>.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9) Patty and Selma </a:t>
            </a:r>
            <a:r>
              <a:rPr lang="cs-CZ" dirty="0" smtClean="0"/>
              <a:t>WENT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to the theatre three days ago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5kresleny-p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764704"/>
            <a:ext cx="1331640" cy="210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Pavel\Desktop\555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68344" y="3729136"/>
            <a:ext cx="1475656" cy="2951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05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10) Bart </a:t>
            </a:r>
            <a:r>
              <a:rPr lang="cs-CZ" dirty="0" smtClean="0"/>
              <a:t>HAS BROKEN</a:t>
            </a:r>
            <a:r>
              <a:rPr lang="en-US" dirty="0" smtClean="0"/>
              <a:t>	his skateboard.</a:t>
            </a:r>
          </a:p>
          <a:p>
            <a:pPr>
              <a:lnSpc>
                <a:spcPct val="150000"/>
              </a:lnSpc>
              <a:buNone/>
            </a:pPr>
            <a:endParaRPr lang="en-US" sz="3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11) </a:t>
            </a:r>
            <a:r>
              <a:rPr lang="cs-CZ" dirty="0" smtClean="0"/>
              <a:t>DID </a:t>
            </a:r>
            <a:r>
              <a:rPr lang="en-US" dirty="0" smtClean="0"/>
              <a:t>you </a:t>
            </a:r>
            <a:r>
              <a:rPr lang="cs-CZ" dirty="0" smtClean="0"/>
              <a:t>MEET </a:t>
            </a:r>
            <a:r>
              <a:rPr lang="en-US" dirty="0" smtClean="0"/>
              <a:t>Bart </a:t>
            </a:r>
            <a:r>
              <a:rPr lang="en-US" dirty="0" smtClean="0"/>
              <a:t>yesterday?</a:t>
            </a:r>
          </a:p>
          <a:p>
            <a:pPr>
              <a:lnSpc>
                <a:spcPct val="150000"/>
              </a:lnSpc>
              <a:buNone/>
            </a:pPr>
            <a:endParaRPr lang="en-US" sz="40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12) Homer </a:t>
            </a:r>
            <a:r>
              <a:rPr lang="cs-CZ" dirty="0" smtClean="0"/>
              <a:t>HAS BEEN</a:t>
            </a:r>
            <a:r>
              <a:rPr lang="en-US" dirty="0" smtClean="0"/>
              <a:t> in </a:t>
            </a:r>
            <a:r>
              <a:rPr lang="en-US" dirty="0" smtClean="0"/>
              <a:t>a pub 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cs-CZ" dirty="0" smtClean="0"/>
              <a:t>   </a:t>
            </a:r>
            <a:r>
              <a:rPr lang="en-US" dirty="0" smtClean="0"/>
              <a:t>several </a:t>
            </a:r>
            <a:r>
              <a:rPr lang="en-US" dirty="0" smtClean="0"/>
              <a:t>times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d8077be322_8897975_o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620688"/>
            <a:ext cx="2088232" cy="199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Pavel\Desktop\homer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4293096"/>
            <a:ext cx="1728192" cy="22768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185</Words>
  <Application>Microsoft Office PowerPoint</Application>
  <PresentationFormat>Předvádění na obrazovce (4:3)</PresentationFormat>
  <Paragraphs>97</Paragraphs>
  <Slides>11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Použité zdroje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57</cp:revision>
  <dcterms:created xsi:type="dcterms:W3CDTF">2012-06-29T04:39:45Z</dcterms:created>
  <dcterms:modified xsi:type="dcterms:W3CDTF">2012-08-16T13:13:55Z</dcterms:modified>
</cp:coreProperties>
</file>