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5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2" Type="http://schemas.openxmlformats.org/officeDocument/2006/relationships/hyperlink" Target="http://www.helpforenglish.cz/gramatika/vedlejsi-vety/podminkove/c2006052002-podminkove-vety--1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404664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Podmínkové věty - test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Podmínkové věty – test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 </a:t>
                      </a: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testování znalostí podmínkových vět.  Žák by měl být schopen rozpoznat podle kontextu užití prvního a druhého kondicionálu.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helpforenglish.cz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/gramatika/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vedlejsi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-vety/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podminkove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/c2006052002-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podminkove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-vety--1.html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3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cs-CZ" dirty="0" smtClean="0"/>
              <a:t>	 	</a:t>
            </a:r>
            <a:r>
              <a:rPr lang="cs-CZ" u="sng" dirty="0" smtClean="0"/>
              <a:t>Put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verbs</a:t>
            </a:r>
            <a:r>
              <a:rPr lang="cs-CZ" u="sng" dirty="0" smtClean="0"/>
              <a:t> in </a:t>
            </a:r>
            <a:r>
              <a:rPr lang="cs-CZ" u="sng" dirty="0" err="1" smtClean="0"/>
              <a:t>brackets</a:t>
            </a:r>
            <a:r>
              <a:rPr lang="cs-CZ" u="sng" dirty="0" smtClean="0"/>
              <a:t> </a:t>
            </a:r>
            <a:r>
              <a:rPr lang="cs-CZ" u="sng" dirty="0" err="1" smtClean="0"/>
              <a:t>into</a:t>
            </a:r>
            <a:r>
              <a:rPr lang="cs-CZ" u="sng" dirty="0" smtClean="0"/>
              <a:t>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correct</a:t>
            </a:r>
            <a:r>
              <a:rPr lang="cs-CZ" u="sng" dirty="0" smtClean="0"/>
              <a:t> </a:t>
            </a:r>
            <a:r>
              <a:rPr lang="cs-CZ" u="sng" dirty="0" err="1" smtClean="0"/>
              <a:t>form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1) </a:t>
            </a:r>
            <a:r>
              <a:rPr lang="en-US" dirty="0" smtClean="0"/>
              <a:t>If he ………………………………….. (have) money, he would buy a new mobile phone.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2) Keep the book if you ………………………… (want).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3) I will go camping at the weekend if it ……………………………………….. (not / rain).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88640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544616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buNone/>
            </a:pPr>
            <a:r>
              <a:rPr lang="en-US" dirty="0" smtClean="0"/>
              <a:t>4) I ………………………………. (buy) the book if it was cheaper. </a:t>
            </a:r>
          </a:p>
          <a:p>
            <a:pPr>
              <a:lnSpc>
                <a:spcPct val="160000"/>
              </a:lnSpc>
              <a:buNone/>
            </a:pPr>
            <a:endParaRPr lang="en-US" sz="900" dirty="0" smtClean="0"/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5) If I were you, I …………………………  (not / go) there. </a:t>
            </a:r>
          </a:p>
          <a:p>
            <a:pPr>
              <a:lnSpc>
                <a:spcPct val="160000"/>
              </a:lnSpc>
              <a:buNone/>
            </a:pPr>
            <a:endParaRPr lang="en-US" sz="900" dirty="0" smtClean="0"/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 6) If she had a car, she …………………………………… (not / have to) go there by bus. </a:t>
            </a:r>
          </a:p>
          <a:p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7) If it ………………………………… (be) sunny, we will go on a trip.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8) She ………………………………….  (not / help) you if you don‘t ask her nicely.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9) If I was taller, I ……………………………………. (play) basketball.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buNone/>
            </a:pPr>
            <a:r>
              <a:rPr lang="en-US" sz="3000" dirty="0" smtClean="0"/>
              <a:t>10) If you ………………………………… (speak) English, it would be easier for you to find a job.</a:t>
            </a:r>
          </a:p>
          <a:p>
            <a:pPr>
              <a:lnSpc>
                <a:spcPct val="200000"/>
              </a:lnSpc>
              <a:buNone/>
            </a:pPr>
            <a:r>
              <a:rPr lang="en-US" sz="3000" dirty="0" smtClean="0"/>
              <a:t>11) His parents will be angry if he .……</a:t>
            </a:r>
            <a:r>
              <a:rPr lang="cs-CZ" sz="3000" dirty="0" smtClean="0"/>
              <a:t>…...</a:t>
            </a:r>
            <a:r>
              <a:rPr lang="en-US" sz="3000" dirty="0" smtClean="0"/>
              <a:t>………………. (fail) his final exams. </a:t>
            </a:r>
          </a:p>
          <a:p>
            <a:pPr>
              <a:lnSpc>
                <a:spcPct val="200000"/>
              </a:lnSpc>
              <a:buNone/>
            </a:pPr>
            <a:r>
              <a:rPr lang="en-US" sz="3000" dirty="0" smtClean="0"/>
              <a:t>12) He would pass his exams, if he ……………………………………………. (study) harder.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1) </a:t>
            </a:r>
            <a:r>
              <a:rPr lang="en-US" dirty="0" smtClean="0"/>
              <a:t>If he HAD money, he would buy a new mobile phone.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2) Keep the book if you WANT.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3) I will go camping at the weekend if it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	DOESN‘T RAIN.</a:t>
            </a:r>
            <a:endParaRPr lang="en-US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Zástupný symbol pro obsah 5" descr="http://www.showmesomemoney.com/wp-content/uploads/2012/06/lightbulb.gif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32656"/>
            <a:ext cx="79208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4) I </a:t>
            </a:r>
            <a:r>
              <a:rPr lang="cs-CZ" dirty="0" smtClean="0"/>
              <a:t>WOULD BUY</a:t>
            </a:r>
            <a:r>
              <a:rPr lang="en-US" dirty="0" smtClean="0"/>
              <a:t> the book if it was cheaper. </a:t>
            </a:r>
          </a:p>
          <a:p>
            <a:pPr>
              <a:lnSpc>
                <a:spcPct val="200000"/>
              </a:lnSpc>
              <a:buNone/>
            </a:pPr>
            <a:endParaRPr lang="en-US" sz="900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5) If I were you, I </a:t>
            </a:r>
            <a:r>
              <a:rPr lang="cs-CZ" dirty="0" smtClean="0"/>
              <a:t>WOULDN‘T GO </a:t>
            </a:r>
            <a:r>
              <a:rPr lang="en-US" dirty="0" smtClean="0"/>
              <a:t>there. </a:t>
            </a:r>
          </a:p>
          <a:p>
            <a:pPr>
              <a:lnSpc>
                <a:spcPct val="200000"/>
              </a:lnSpc>
              <a:buNone/>
            </a:pPr>
            <a:endParaRPr lang="en-US" sz="900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 6) If she had a car, she </a:t>
            </a:r>
            <a:r>
              <a:rPr lang="cs-CZ" dirty="0" smtClean="0"/>
              <a:t>WOULDN‘T HAVE TO</a:t>
            </a:r>
            <a:r>
              <a:rPr lang="en-US" dirty="0" smtClean="0"/>
              <a:t> go there by bus.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18457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7) If it </a:t>
            </a:r>
            <a:r>
              <a:rPr lang="cs-CZ" dirty="0" smtClean="0"/>
              <a:t>IS </a:t>
            </a:r>
            <a:r>
              <a:rPr lang="en-US" dirty="0" smtClean="0"/>
              <a:t>sunny, we will go on a trip.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8) She </a:t>
            </a:r>
            <a:r>
              <a:rPr lang="cs-CZ" dirty="0" smtClean="0"/>
              <a:t>WON‘T HELP </a:t>
            </a:r>
            <a:r>
              <a:rPr lang="en-US" dirty="0" smtClean="0"/>
              <a:t>you if you don‘t ask her nicely.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9) If I was taller, I </a:t>
            </a:r>
            <a:r>
              <a:rPr lang="cs-CZ" dirty="0" smtClean="0"/>
              <a:t>WOULD PLAY </a:t>
            </a:r>
            <a:r>
              <a:rPr lang="en-US" dirty="0" smtClean="0"/>
              <a:t>basketball.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10) If you </a:t>
            </a:r>
            <a:r>
              <a:rPr lang="cs-CZ" dirty="0" smtClean="0"/>
              <a:t>SPOKE</a:t>
            </a:r>
            <a:r>
              <a:rPr lang="en-US" dirty="0" smtClean="0"/>
              <a:t> English, it would be easier for you to find a job.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11) His parents will be angry if he </a:t>
            </a:r>
            <a:r>
              <a:rPr lang="cs-CZ" dirty="0" smtClean="0"/>
              <a:t>FAILS </a:t>
            </a:r>
            <a:r>
              <a:rPr lang="en-US" dirty="0" smtClean="0"/>
              <a:t>his final exams.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12) He would pass his exams, if he </a:t>
            </a:r>
            <a:r>
              <a:rPr lang="cs-CZ" dirty="0" smtClean="0"/>
              <a:t>STUDIED</a:t>
            </a:r>
            <a:r>
              <a:rPr lang="en-US" dirty="0" smtClean="0"/>
              <a:t> harder.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</TotalTime>
  <Words>321</Words>
  <Application>Microsoft Office PowerPoint</Application>
  <PresentationFormat>Předvádění na obrazovce (4:3)</PresentationFormat>
  <Paragraphs>55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57</cp:revision>
  <dcterms:created xsi:type="dcterms:W3CDTF">2012-06-29T04:39:45Z</dcterms:created>
  <dcterms:modified xsi:type="dcterms:W3CDTF">2012-08-17T08:21:23Z</dcterms:modified>
</cp:coreProperties>
</file>