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64" r:id="rId4"/>
    <p:sldId id="258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87" autoAdjust="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26.8.2012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s.wikipedia.org/wiki/Algoritm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/>
              <a:t>Algoritmus</a:t>
            </a:r>
            <a:r>
              <a:rPr lang="cs-CZ" sz="3600" dirty="0">
                <a:latin typeface="Calibri" pitchFamily="34" charset="0"/>
              </a:rPr>
              <a:t> 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Algoritmus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nutných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Algoritmus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Zástupný symbol pro obsah 2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cs-CZ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obecný postup pro řešení dané úlohy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obecné řešení nad programovacím jazykem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jistým druhem algoritmu jsou: denní režim, kuchařský recept, výpočet rovnice, stavba, atd.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cs-CZ" sz="2000">
              <a:latin typeface="Times New Roman" pitchFamily="18" charset="0"/>
              <a:cs typeface="Times New Roman" pitchFamily="18" charset="0"/>
            </a:endParaRPr>
          </a:p>
          <a:p>
            <a:pPr lvl="3" algn="r">
              <a:spcBef>
                <a:spcPct val="50000"/>
              </a:spcBef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Euklidův algoritmus		</a:t>
            </a:r>
            <a:endParaRPr lang="cs-CZ" sz="2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705" name="Picture 9" descr="350px-Euclids-algorithm-example-1599-650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4508500"/>
            <a:ext cx="3333750" cy="2000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smtClean="0">
                <a:latin typeface="Arial" charset="0"/>
              </a:rPr>
              <a:t>Zásady algoritmů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Zástupný symbol pro obsah 2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cs-CZ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79388" y="1412875"/>
            <a:ext cx="84963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Konečnost – konečný počet kroků programu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Obecnost – řeší obecnou třídu obdobných problémů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Determinovanost – každý krok je předem nadefinovaný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Výstup – každý algoritmus má minimálně jeden výstup, který odpovídá na řešený problém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latin typeface="Times New Roman" pitchFamily="18" charset="0"/>
                <a:cs typeface="Times New Roman" pitchFamily="18" charset="0"/>
              </a:rPr>
              <a:t> Elementárnost – každý algoritmus jde rozdělit na menší kroky, které vedou dohromady k řešení problému</a:t>
            </a:r>
            <a:endParaRPr lang="cs-CZ" sz="2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51" name="Picture 7" descr="http://upload.wikimedia.org/wikipedia/commons/6/6a/Sorting_quicksort_anim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4663" y="3995738"/>
            <a:ext cx="3744912" cy="2862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smtClean="0">
                <a:latin typeface="Times New Roman" pitchFamily="18" charset="0"/>
                <a:cs typeface="Times New Roman" pitchFamily="18" charset="0"/>
                <a:hlinkClick r:id="rId2"/>
              </a:rPr>
              <a:t>http://cs.wikipedia.org/wiki/Algoritmus</a:t>
            </a:r>
            <a:endParaRPr lang="cs-CZ" sz="2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http://en.wikipedia.org/wiki/Algorithm</a:t>
            </a: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155</TotalTime>
  <Words>156</Words>
  <Application>Microsoft Office PowerPoint</Application>
  <PresentationFormat>Předvádění na obrazovce (4:3)</PresentationFormat>
  <Paragraphs>35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Calibri</vt:lpstr>
      <vt:lpstr>Arial</vt:lpstr>
      <vt:lpstr>Times New Roman</vt:lpstr>
      <vt:lpstr>Urbanistický</vt:lpstr>
      <vt:lpstr>Snímek 1</vt:lpstr>
      <vt:lpstr>Algoritmus</vt:lpstr>
      <vt:lpstr>Zásady algoritmů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11</cp:revision>
  <dcterms:created xsi:type="dcterms:W3CDTF">2012-06-29T04:39:45Z</dcterms:created>
  <dcterms:modified xsi:type="dcterms:W3CDTF">2012-08-26T10:54:36Z</dcterms:modified>
</cp:coreProperties>
</file>