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4" r:id="rId4"/>
    <p:sldId id="265" r:id="rId5"/>
    <p:sldId id="258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087" autoAdjust="0"/>
    <p:restoredTop sz="94660"/>
  </p:normalViewPr>
  <p:slideViewPr>
    <p:cSldViewPr>
      <p:cViewPr varScale="1">
        <p:scale>
          <a:sx n="83" d="100"/>
          <a:sy n="83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kipo.wz.cz/skipo/archiv/archiv9a_i_1.polrok.html" TargetMode="External"/><Relationship Id="rId2" Type="http://schemas.openxmlformats.org/officeDocument/2006/relationships/hyperlink" Target="http://cs.wikipedia.org/wiki/Pseudok%C3%B3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Algoritmus jako program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/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Algoritmus jako program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Algoritmus jako program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Zástupný symbol pro obsah 2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cs-CZ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4963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přeložení algoritmu či vývojového diagramu do běžně čitelného programovacího kódu, který nepatří, žádnému programovacímu jazyku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  <a:p>
            <a:pPr lvl="3" algn="r"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3" name="Picture 9" descr="Soubor:Vyvojovy diagram zarovk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10" y="1428736"/>
            <a:ext cx="3929090" cy="5158543"/>
          </a:xfrm>
          <a:prstGeom prst="rect">
            <a:avLst/>
          </a:prstGeom>
          <a:noFill/>
        </p:spPr>
      </p:pic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Pseudokód vs. Vývojový diagram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14282" y="1500174"/>
            <a:ext cx="535785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Začátek</a:t>
            </a:r>
          </a:p>
          <a:p>
            <a:pPr>
              <a:spcBef>
                <a:spcPct val="50000"/>
              </a:spcBef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pokud 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Žárovka svítí?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{Konec}</a:t>
            </a:r>
          </a:p>
          <a:p>
            <a:pPr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jinak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pokud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Je žárovka připojena na zdroj 		el. energie? { </a:t>
            </a:r>
          </a:p>
          <a:p>
            <a:pPr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Vyměnit žárovku</a:t>
            </a:r>
          </a:p>
          <a:p>
            <a:pPr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Konec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jinak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 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Připojit zdroj el. energie</a:t>
            </a:r>
          </a:p>
          <a:p>
            <a:pPr>
              <a:spcBef>
                <a:spcPct val="50000"/>
              </a:spcBef>
            </a:pP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pokud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Žárovka svítí? {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Konec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jinak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Vyměnit žárovku</a:t>
            </a:r>
          </a:p>
          <a:p>
            <a:pPr>
              <a:spcBef>
                <a:spcPct val="50000"/>
              </a:spcBef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Konec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 }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0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Vysvětlivky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/>
          <p:cNvSpPr txBox="1"/>
          <p:nvPr/>
        </p:nvSpPr>
        <p:spPr>
          <a:xfrm>
            <a:off x="500034" y="1785926"/>
            <a:ext cx="300039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Začátek</a:t>
            </a:r>
          </a:p>
          <a:p>
            <a:r>
              <a:rPr lang="cs-CZ" dirty="0" smtClean="0"/>
              <a:t>Konec</a:t>
            </a:r>
          </a:p>
          <a:p>
            <a:endParaRPr lang="cs-CZ" sz="800" dirty="0" smtClean="0"/>
          </a:p>
          <a:p>
            <a:r>
              <a:rPr lang="cs-CZ" dirty="0" smtClean="0"/>
              <a:t>Čti</a:t>
            </a:r>
          </a:p>
          <a:p>
            <a:r>
              <a:rPr lang="cs-CZ" dirty="0" smtClean="0"/>
              <a:t>Piš			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;</a:t>
            </a:r>
          </a:p>
          <a:p>
            <a:endParaRPr lang="cs-CZ" dirty="0" smtClean="0"/>
          </a:p>
          <a:p>
            <a:r>
              <a:rPr lang="cs-CZ" dirty="0" smtClean="0"/>
              <a:t>Pokud</a:t>
            </a:r>
          </a:p>
          <a:p>
            <a:r>
              <a:rPr lang="cs-CZ" dirty="0" smtClean="0"/>
              <a:t>Jinak</a:t>
            </a:r>
          </a:p>
          <a:p>
            <a:endParaRPr lang="cs-CZ" dirty="0"/>
          </a:p>
          <a:p>
            <a:r>
              <a:rPr lang="cs-CZ" dirty="0" smtClean="0"/>
              <a:t>Dělej</a:t>
            </a:r>
          </a:p>
          <a:p>
            <a:r>
              <a:rPr lang="cs-CZ" dirty="0" smtClean="0"/>
              <a:t>Dokud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Pokud</a:t>
            </a:r>
          </a:p>
          <a:p>
            <a:r>
              <a:rPr lang="cs-CZ" dirty="0" smtClean="0"/>
              <a:t>Dělej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3071802" y="1785926"/>
            <a:ext cx="300039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Begin</a:t>
            </a:r>
            <a:endParaRPr lang="cs-CZ" dirty="0" smtClean="0"/>
          </a:p>
          <a:p>
            <a:r>
              <a:rPr lang="cs-CZ" dirty="0" err="1" smtClean="0"/>
              <a:t>End</a:t>
            </a:r>
            <a:endParaRPr lang="cs-CZ" dirty="0" smtClean="0"/>
          </a:p>
          <a:p>
            <a:endParaRPr lang="cs-CZ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dirty="0" err="1" smtClean="0"/>
              <a:t>Read</a:t>
            </a:r>
            <a:endParaRPr lang="cs-CZ" dirty="0" smtClean="0"/>
          </a:p>
          <a:p>
            <a:r>
              <a:rPr lang="cs-CZ" dirty="0" err="1" smtClean="0"/>
              <a:t>Write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;</a:t>
            </a:r>
          </a:p>
          <a:p>
            <a:endParaRPr lang="cs-CZ" dirty="0" smtClean="0"/>
          </a:p>
          <a:p>
            <a:r>
              <a:rPr lang="cs-CZ" dirty="0" err="1" smtClean="0"/>
              <a:t>If</a:t>
            </a:r>
            <a:endParaRPr lang="cs-CZ" dirty="0" smtClean="0"/>
          </a:p>
          <a:p>
            <a:r>
              <a:rPr lang="cs-CZ" dirty="0" smtClean="0"/>
              <a:t>Else</a:t>
            </a:r>
          </a:p>
          <a:p>
            <a:endParaRPr lang="cs-CZ" dirty="0"/>
          </a:p>
          <a:p>
            <a:r>
              <a:rPr lang="cs-CZ" dirty="0" smtClean="0"/>
              <a:t>Do</a:t>
            </a:r>
          </a:p>
          <a:p>
            <a:r>
              <a:rPr lang="cs-CZ" dirty="0" err="1" smtClean="0"/>
              <a:t>Until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While</a:t>
            </a:r>
            <a:endParaRPr lang="cs-CZ" dirty="0" smtClean="0"/>
          </a:p>
          <a:p>
            <a:r>
              <a:rPr lang="cs-CZ" dirty="0" smtClean="0"/>
              <a:t>Do</a:t>
            </a:r>
            <a:endParaRPr lang="cs-CZ" dirty="0" smtClean="0"/>
          </a:p>
        </p:txBody>
      </p:sp>
      <p:sp>
        <p:nvSpPr>
          <p:cNvPr id="7" name="Vývojový diagram: alternativní postup 6"/>
          <p:cNvSpPr/>
          <p:nvPr/>
        </p:nvSpPr>
        <p:spPr>
          <a:xfrm>
            <a:off x="4214810" y="1500174"/>
            <a:ext cx="928694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ývojový diagram: údaje 9"/>
          <p:cNvSpPr/>
          <p:nvPr/>
        </p:nvSpPr>
        <p:spPr>
          <a:xfrm>
            <a:off x="4143372" y="2214554"/>
            <a:ext cx="1071570" cy="35719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ývojový diagram: dokument 10"/>
          <p:cNvSpPr/>
          <p:nvPr/>
        </p:nvSpPr>
        <p:spPr>
          <a:xfrm>
            <a:off x="4143372" y="2786058"/>
            <a:ext cx="857256" cy="500066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ývojový diagram: rozhodnutí 11"/>
          <p:cNvSpPr/>
          <p:nvPr/>
        </p:nvSpPr>
        <p:spPr>
          <a:xfrm>
            <a:off x="4071934" y="3857628"/>
            <a:ext cx="1143008" cy="64294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ývojový diagram: rozhodnutí 12"/>
          <p:cNvSpPr/>
          <p:nvPr/>
        </p:nvSpPr>
        <p:spPr>
          <a:xfrm>
            <a:off x="4071934" y="5572140"/>
            <a:ext cx="1500198" cy="85725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3" name="Pravoúhlá spojovací čára 32"/>
          <p:cNvCxnSpPr>
            <a:stCxn id="13" idx="3"/>
            <a:endCxn id="39" idx="0"/>
          </p:cNvCxnSpPr>
          <p:nvPr/>
        </p:nvCxnSpPr>
        <p:spPr>
          <a:xfrm>
            <a:off x="5572132" y="6000768"/>
            <a:ext cx="964413" cy="7143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ravoúhlá spojovací čára 35"/>
          <p:cNvCxnSpPr>
            <a:stCxn id="13" idx="2"/>
            <a:endCxn id="39" idx="2"/>
          </p:cNvCxnSpPr>
          <p:nvPr/>
        </p:nvCxnSpPr>
        <p:spPr>
          <a:xfrm rot="16200000" flipH="1">
            <a:off x="5679289" y="5572140"/>
            <a:ext cx="1588" cy="1714512"/>
          </a:xfrm>
          <a:prstGeom prst="bentConnector3">
            <a:avLst>
              <a:gd name="adj1" fmla="val 143954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Vývojový diagram: postup 38"/>
          <p:cNvSpPr/>
          <p:nvPr/>
        </p:nvSpPr>
        <p:spPr>
          <a:xfrm>
            <a:off x="6072198" y="6072206"/>
            <a:ext cx="928694" cy="3571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Vývojový diagram: rozhodnutí 49"/>
          <p:cNvSpPr/>
          <p:nvPr/>
        </p:nvSpPr>
        <p:spPr>
          <a:xfrm>
            <a:off x="5357818" y="4572008"/>
            <a:ext cx="1500198" cy="85725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1" name="Pravoúhlá spojovací čára 32"/>
          <p:cNvCxnSpPr>
            <a:stCxn id="50" idx="0"/>
            <a:endCxn id="53" idx="0"/>
          </p:cNvCxnSpPr>
          <p:nvPr/>
        </p:nvCxnSpPr>
        <p:spPr>
          <a:xfrm rot="5400000" flipH="1" flipV="1">
            <a:off x="7143768" y="3536157"/>
            <a:ext cx="1588" cy="2071702"/>
          </a:xfrm>
          <a:prstGeom prst="bentConnector3">
            <a:avLst>
              <a:gd name="adj1" fmla="val 143954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ravoúhlá spojovací čára 51"/>
          <p:cNvCxnSpPr>
            <a:stCxn id="50" idx="3"/>
            <a:endCxn id="53" idx="2"/>
          </p:cNvCxnSpPr>
          <p:nvPr/>
        </p:nvCxnSpPr>
        <p:spPr>
          <a:xfrm flipV="1">
            <a:off x="6858016" y="4929198"/>
            <a:ext cx="1321603" cy="7143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Vývojový diagram: postup 52"/>
          <p:cNvSpPr/>
          <p:nvPr/>
        </p:nvSpPr>
        <p:spPr>
          <a:xfrm>
            <a:off x="7715272" y="4572008"/>
            <a:ext cx="928694" cy="3571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http://cs.wikipedia.org/wiki/Pseudok%C3%B3d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smtClean="0">
                <a:latin typeface="Times New Roman" pitchFamily="18" charset="0"/>
                <a:cs typeface="Times New Roman" pitchFamily="18" charset="0"/>
                <a:hlinkClick r:id="rId3"/>
              </a:rPr>
              <a:t>http://skipo.wz.cz/skipo/archiv/archiv9a_i_1.polrok.html</a:t>
            </a:r>
            <a:endParaRPr lang="cs-CZ" sz="200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602</TotalTime>
  <Words>109</Words>
  <Application>Microsoft Office PowerPoint</Application>
  <PresentationFormat>Předvádění na obrazovce (4:3)</PresentationFormat>
  <Paragraphs>72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Urbanistický</vt:lpstr>
      <vt:lpstr>Snímek 1</vt:lpstr>
      <vt:lpstr>Algoritmus jako program</vt:lpstr>
      <vt:lpstr>Pseudokód vs. Vývojový diagram</vt:lpstr>
      <vt:lpstr>Vysvětlivky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46</cp:revision>
  <dcterms:created xsi:type="dcterms:W3CDTF">2012-06-29T04:39:45Z</dcterms:created>
  <dcterms:modified xsi:type="dcterms:W3CDTF">2012-08-27T19:46:00Z</dcterms:modified>
</cp:coreProperties>
</file>