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4" r:id="rId4"/>
    <p:sldId id="258" r:id="rId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87" autoAdjust="0"/>
    <p:restoredTop sz="94660"/>
  </p:normalViewPr>
  <p:slideViewPr>
    <p:cSldViewPr>
      <p:cViewPr varScale="1">
        <p:scale>
          <a:sx n="83" d="100"/>
          <a:sy n="83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8C96A7-6E7F-4CB1-88A0-9058F94EF729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D033C8-8465-423B-B736-2D0742490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666FC5-75D0-4DE0-A62C-B467DFA94C81}" type="datetimeFigureOut">
              <a:rPr lang="cs-CZ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DF16391-2359-4798-BB74-14A4B49854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AFA4093-E4EC-4695-BB85-7FA9F9264D89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E8A1DBF-AC79-4BB6-8379-3DBDAE2D2CD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959642-7919-481F-8F70-420F822A5C6B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98212-2BFA-4B6C-B7F3-65F840E7BEB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D6BD1-F00E-4B14-B3B0-5FF47459342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9D7EA-73A7-481C-8C9A-D31C19DBDD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4AC5FF-F3D5-4C06-B95F-BBF580D3208F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EC417-47D1-46E4-8F48-56C14A5EF7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9DA0D-ECAB-4AF0-A5BD-E4CC7F724ACE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60983-2F56-4AA9-8FB6-875BB490B00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AC6054-61D3-47DB-9614-5D9E2872F4B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81AD0-7079-4768-A042-A9CEEFE55E4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198CA76F-E61A-4785-A5B7-471AAC60BC00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A645E06-F146-4D15-9384-DCA30ACA9F3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11EC3AE1-56FD-493C-B1F0-F1AD3C4FADBC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CB07B8EE-9194-4BD0-B478-F8F1697CC3A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21D04-34E3-4935-B13D-AFD11C81BDFD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9895BE-E5C4-43AC-9AC2-A192B5F0898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A057E6-F7E6-436D-AB7B-2B2E2B16C076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76BD7A-F178-4988-B99D-A2614D53769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F98F00-0877-42FA-9DFE-1664136B0AB3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70297-4F91-447A-823A-DE03D5A93C0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38BC7675-170F-45AA-9EF8-964F1CCF31C5}" type="datetime1">
              <a:rPr lang="cs-CZ" smtClean="0"/>
              <a:pPr>
                <a:defRPr/>
              </a:pPr>
              <a:t>27.8.2012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D324F-772E-45F2-BA8B-71E8126D15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s.wikipedia.org/wiki/Skok_(informatika)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600" dirty="0" smtClean="0"/>
              <a:t>Vstup a výstup programu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50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4"/>
          <p:cNvGraphicFramePr>
            <a:graphicFrameLocks noGrp="1"/>
          </p:cNvGraphicFramePr>
          <p:nvPr/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Vzdělávání v informačních a komunikačních technologiích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Informační technologie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Vstup a výstup programu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26.8.2012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hypertextovými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Arial" charset="0"/>
              </a:rPr>
              <a:t>Vstup a výstup programu</a:t>
            </a:r>
            <a:endParaRPr lang="cs-CZ" dirty="0" smtClean="0">
              <a:latin typeface="Arial" charset="0"/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0" y="1916113"/>
            <a:ext cx="91440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běh programu je konkrétním řešením obecného problému algoritmu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Vstup – hodnoty zadané uživatelem nebo jiným programem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Výstup – hodnoty vrácené během programu do proměnné, na obrazovku, tisk, soubor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Read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() –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čti – program se zastaví a čeká na vstup od uživatele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() –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piš – program vypíše proměnou nebo vzorec 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Vývojový diagram: údaje 5"/>
          <p:cNvSpPr/>
          <p:nvPr/>
        </p:nvSpPr>
        <p:spPr>
          <a:xfrm>
            <a:off x="6572264" y="3786190"/>
            <a:ext cx="928694" cy="35719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ruční vstup 6"/>
          <p:cNvSpPr/>
          <p:nvPr/>
        </p:nvSpPr>
        <p:spPr>
          <a:xfrm>
            <a:off x="7786710" y="3786190"/>
            <a:ext cx="928694" cy="357190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ývojový diagram: dokument 7"/>
          <p:cNvSpPr/>
          <p:nvPr/>
        </p:nvSpPr>
        <p:spPr>
          <a:xfrm>
            <a:off x="6500826" y="4357694"/>
            <a:ext cx="785818" cy="71438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vojový diagram: uložená data 8"/>
          <p:cNvSpPr/>
          <p:nvPr/>
        </p:nvSpPr>
        <p:spPr>
          <a:xfrm>
            <a:off x="7786710" y="4500570"/>
            <a:ext cx="714380" cy="571504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14282" y="1500174"/>
            <a:ext cx="321471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Begin</a:t>
            </a:r>
            <a:endParaRPr lang="cs-C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ar 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:a,b,c,d; 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V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ar 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 e,f,g;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ead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(a);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ead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(b);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d:= 2*a+b-c;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(d);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e:= ´ahoj´;</a:t>
            </a:r>
          </a:p>
          <a:p>
            <a:pPr>
              <a:spcBef>
                <a:spcPct val="50000"/>
              </a:spcBef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f:= ´světe´;</a:t>
            </a:r>
          </a:p>
          <a:p>
            <a:pPr>
              <a:spcBef>
                <a:spcPct val="50000"/>
              </a:spcBef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rite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(e+f);</a:t>
            </a:r>
          </a:p>
          <a:p>
            <a:pPr>
              <a:spcBef>
                <a:spcPct val="50000"/>
              </a:spcBef>
            </a:pPr>
            <a:r>
              <a:rPr lang="cs-CZ" sz="2000" b="1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914400" y="404813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Proměnné - Variables</a:t>
            </a:r>
            <a:endParaRPr kumimoji="0" lang="cs-CZ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http://cs.wikipedia.org/wiki/Skok_%28informatika%29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jardaz.cz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articles.php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article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_id=24</a:t>
            </a: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826</TotalTime>
  <Words>136</Words>
  <Application>Microsoft Office PowerPoint</Application>
  <PresentationFormat>Předvádění na obrazovce (4:3)</PresentationFormat>
  <Paragraphs>44</Paragraphs>
  <Slides>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Urbanistický</vt:lpstr>
      <vt:lpstr>Snímek 1</vt:lpstr>
      <vt:lpstr>Vstup a výstup programu</vt:lpstr>
      <vt:lpstr>Snímek 3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65</cp:revision>
  <dcterms:created xsi:type="dcterms:W3CDTF">2012-06-29T04:39:45Z</dcterms:created>
  <dcterms:modified xsi:type="dcterms:W3CDTF">2012-08-27T19:40:09Z</dcterms:modified>
</cp:coreProperties>
</file>