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4" r:id="rId4"/>
    <p:sldId id="265" r:id="rId5"/>
    <p:sldId id="258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87" autoAdjust="0"/>
    <p:restoredTop sz="94660"/>
  </p:normalViewPr>
  <p:slideViewPr>
    <p:cSldViewPr>
      <p:cViewPr varScale="1">
        <p:scale>
          <a:sx n="83" d="100"/>
          <a:sy n="83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s.wikipedia.org/wiki/Skok_(informatika)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Podmínka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/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Podmínka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Podmínka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4963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změna ve směru vykonávání programu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větví program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staví nás před křižovatku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otázky musíme pokládat jednoznačně pro odpovědi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ANO, NE, TRUE, FALSE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lvl="3" algn="r"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Vývojový diagram: rozhodnutí 4"/>
          <p:cNvSpPr/>
          <p:nvPr/>
        </p:nvSpPr>
        <p:spPr>
          <a:xfrm>
            <a:off x="3643306" y="4429132"/>
            <a:ext cx="1785950" cy="78581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Pseudokód vs. Vývojový diagram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14282" y="1500174"/>
            <a:ext cx="53578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Začátek</a:t>
            </a:r>
          </a:p>
          <a:p>
            <a:pPr>
              <a:spcBef>
                <a:spcPct val="50000"/>
              </a:spcBef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pokud 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Žárovka svítí? 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	{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Zhasni!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jinak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Rozsviť! }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Konec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Soubor:Podminene vetveni vyvojovy diagra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1714488"/>
            <a:ext cx="2436271" cy="2100234"/>
          </a:xfrm>
          <a:prstGeom prst="rect">
            <a:avLst/>
          </a:prstGeom>
          <a:noFill/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57158" y="4143380"/>
            <a:ext cx="53578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Begin</a:t>
            </a:r>
            <a:endParaRPr lang="cs-C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Žárovka svítí? 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	{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Zhasni!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Rozsviť! }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End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www.jardaz.cz/soubory/logo/vyvojov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1500174"/>
            <a:ext cx="4648200" cy="5057775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214282" y="1643050"/>
            <a:ext cx="367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Vytvořte program pro tento příklad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http://cs.wikipedia.org/wiki/Skok_%28informatika%29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jardaz.cz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articles.php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article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_id=24</a:t>
            </a: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831</TotalTime>
  <Words>104</Words>
  <Application>Microsoft Office PowerPoint</Application>
  <PresentationFormat>Předvádění na obrazovce (4:3)</PresentationFormat>
  <Paragraphs>44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Urbanistický</vt:lpstr>
      <vt:lpstr>Snímek 1</vt:lpstr>
      <vt:lpstr>Podmínka</vt:lpstr>
      <vt:lpstr>Pseudokód vs. Vývojový diagram</vt:lpstr>
      <vt:lpstr>Příklad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60</cp:revision>
  <dcterms:created xsi:type="dcterms:W3CDTF">2012-06-29T04:39:45Z</dcterms:created>
  <dcterms:modified xsi:type="dcterms:W3CDTF">2012-08-27T19:46:12Z</dcterms:modified>
</cp:coreProperties>
</file>