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7"/>
  </p:notesMasterIdLst>
  <p:handoutMasterIdLst>
    <p:handoutMasterId r:id="rId8"/>
  </p:handoutMasterIdLst>
  <p:sldIdLst>
    <p:sldId id="256" r:id="rId2"/>
    <p:sldId id="263" r:id="rId3"/>
    <p:sldId id="264" r:id="rId4"/>
    <p:sldId id="265" r:id="rId5"/>
    <p:sldId id="258" r:id="rId6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87" autoAdjust="0"/>
    <p:restoredTop sz="94660"/>
  </p:normalViewPr>
  <p:slideViewPr>
    <p:cSldViewPr>
      <p:cViewPr varScale="1">
        <p:scale>
          <a:sx n="69" d="100"/>
          <a:sy n="69" d="100"/>
        </p:scale>
        <p:origin x="-130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68C96A7-6E7F-4CB1-88A0-9058F94EF729}" type="datetimeFigureOut">
              <a:rPr lang="cs-CZ"/>
              <a:pPr>
                <a:defRPr/>
              </a:pPr>
              <a:t>9.9.2012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ED033C8-8465-423B-B736-2D07424904C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110896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0666FC5-75D0-4DE0-A62C-B467DFA94C81}" type="datetimeFigureOut">
              <a:rPr lang="cs-CZ"/>
              <a:pPr>
                <a:defRPr/>
              </a:pPr>
              <a:t>9.9.2012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DF16391-2359-4798-BB74-14A4B498544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008971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délník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Obdélník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Obdélník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Obdélník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bdélník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Zaoblený obdélník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Zaoblený obdélník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Obdélník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pPr>
              <a:defRPr/>
            </a:pPr>
            <a:fld id="{9AFA4093-E4EC-4695-BB85-7FA9F9264D89}" type="datetime1">
              <a:rPr lang="cs-CZ" smtClean="0"/>
              <a:pPr>
                <a:defRPr/>
              </a:pPr>
              <a:t>9.9.2012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E8A1DBF-AC79-4BB6-8379-3DBDAE2D2CD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959642-7919-481F-8F70-420F822A5C6B}" type="datetime1">
              <a:rPr lang="cs-CZ" smtClean="0"/>
              <a:pPr>
                <a:defRPr/>
              </a:pPr>
              <a:t>9.9.2012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98212-2BFA-4B6C-B7F3-65F840E7BEBB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5D6BD1-F00E-4B14-B3B0-5FF47459342E}" type="datetime1">
              <a:rPr lang="cs-CZ" smtClean="0"/>
              <a:pPr>
                <a:defRPr/>
              </a:pPr>
              <a:t>9.9.2012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99D7EA-73A7-481C-8C9A-D31C19DBDD8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4AC5FF-F3D5-4C06-B95F-BBF580D3208F}" type="datetime1">
              <a:rPr lang="cs-CZ" smtClean="0"/>
              <a:pPr>
                <a:defRPr/>
              </a:pPr>
              <a:t>9.9.2012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EEC417-47D1-46E4-8F48-56C14A5EF7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C9DA0D-ECAB-4AF0-A5BD-E4CC7F724ACE}" type="datetime1">
              <a:rPr lang="cs-CZ" smtClean="0"/>
              <a:pPr>
                <a:defRPr/>
              </a:pPr>
              <a:t>9.9.2012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160983-2F56-4AA9-8FB6-875BB490B00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AC6054-61D3-47DB-9614-5D9E2872F4BD}" type="datetime1">
              <a:rPr lang="cs-CZ" smtClean="0"/>
              <a:pPr>
                <a:defRPr/>
              </a:pPr>
              <a:t>9.9.2012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181AD0-7079-4768-A042-A9CEEFE55E4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198CA76F-E61A-4785-A5B7-471AAC60BC00}" type="datetime1">
              <a:rPr lang="cs-CZ" smtClean="0"/>
              <a:pPr>
                <a:defRPr/>
              </a:pPr>
              <a:t>9.9.2012</a:t>
            </a:fld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5A645E06-F146-4D15-9384-DCA30ACA9F3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pPr>
              <a:defRPr/>
            </a:pPr>
            <a:fld id="{11EC3AE1-56FD-493C-B1F0-F1AD3C4FADBC}" type="datetime1">
              <a:rPr lang="cs-CZ" smtClean="0"/>
              <a:pPr>
                <a:defRPr/>
              </a:pPr>
              <a:t>9.9.2012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pPr>
              <a:defRPr/>
            </a:pPr>
            <a:fld id="{CB07B8EE-9194-4BD0-B478-F8F1697CC3A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D21D04-34E3-4935-B13D-AFD11C81BDFD}" type="datetime1">
              <a:rPr lang="cs-CZ" smtClean="0"/>
              <a:pPr>
                <a:defRPr/>
              </a:pPr>
              <a:t>9.9.2012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9895BE-E5C4-43AC-9AC2-A192B5F0898D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A057E6-F7E6-436D-AB7B-2B2E2B16C076}" type="datetime1">
              <a:rPr lang="cs-CZ" smtClean="0"/>
              <a:pPr>
                <a:defRPr/>
              </a:pPr>
              <a:t>9.9.2012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6BD7A-F178-4988-B99D-A2614D53769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F98F00-0877-42FA-9DFE-1664136B0AB3}" type="datetime1">
              <a:rPr lang="cs-CZ" smtClean="0"/>
              <a:pPr>
                <a:defRPr/>
              </a:pPr>
              <a:t>9.9.2012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770297-4F91-447A-823A-DE03D5A93C0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délník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Obdélník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Obdélník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Obdélník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Zaoblený obdélník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Zaoblený obdélník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Obdélník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Obdélník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Obdélník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Obdélník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Obdélník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Obdélník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38BC7675-170F-45AA-9EF8-964F1CCF31C5}" type="datetime1">
              <a:rPr lang="cs-CZ" smtClean="0"/>
              <a:pPr>
                <a:defRPr/>
              </a:pPr>
              <a:t>9.9.2012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DFD324F-772E-45F2-BA8B-71E8126D158F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2.tech.purdue.edu/eet/courses/referencematerial/atmel/Control_Statements/control_statements.htm" TargetMode="External"/><Relationship Id="rId2" Type="http://schemas.openxmlformats.org/officeDocument/2006/relationships/hyperlink" Target="http://www.krokodyyl.wz.cz/programovani/priklady.php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3"/>
          <p:cNvSpPr>
            <a:spLocks noChangeArrowheads="1"/>
          </p:cNvSpPr>
          <p:nvPr/>
        </p:nvSpPr>
        <p:spPr bwMode="auto">
          <a:xfrm>
            <a:off x="228600" y="228600"/>
            <a:ext cx="6705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3600" dirty="0" smtClean="0"/>
              <a:t>Přepínač SWITCH</a:t>
            </a:r>
            <a:endParaRPr lang="cs-CZ" sz="3600" dirty="0">
              <a:latin typeface="Calibri" pitchFamily="34" charset="0"/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50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6324282"/>
              </p:ext>
            </p:extLst>
          </p:nvPr>
        </p:nvGraphicFramePr>
        <p:xfrm>
          <a:off x="714348" y="1785926"/>
          <a:ext cx="7667680" cy="194119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2191823"/>
                <a:gridCol w="5475857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dirty="0" smtClean="0"/>
                        <a:t>CZ.1.07/1.5.00/34.0465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Vzdělávání v informačních a komunikačních technologiích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Informační technologie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Přepínač  SWITCH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800100" marR="0" lvl="1" indent="-34290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1. ročník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Jiří Švehla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26.8.2012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Vysvětlení pojmu a vlastností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opora k výkladu s hypertextovými odkazy do internetu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Nadpis 1"/>
          <p:cNvSpPr>
            <a:spLocks noGrp="1"/>
          </p:cNvSpPr>
          <p:nvPr>
            <p:ph type="title" idx="4294967295"/>
          </p:nvPr>
        </p:nvSpPr>
        <p:spPr>
          <a:xfrm>
            <a:off x="914400" y="404813"/>
            <a:ext cx="8229600" cy="1143000"/>
          </a:xfrm>
        </p:spPr>
        <p:txBody>
          <a:bodyPr/>
          <a:lstStyle/>
          <a:p>
            <a:r>
              <a:rPr lang="cs-CZ" dirty="0" smtClean="0">
                <a:latin typeface="Arial" charset="0"/>
              </a:rPr>
              <a:t>Přepínač SWITCH</a:t>
            </a:r>
            <a:endParaRPr lang="cs-CZ" dirty="0" smtClean="0">
              <a:latin typeface="Arial" charset="0"/>
            </a:endParaRPr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179388" y="1916113"/>
            <a:ext cx="84963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několikanásobná podmínka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rozvětvení programu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analýza proměnné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	</a:t>
            </a:r>
            <a:endParaRPr lang="cs-CZ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55" r="-12245" b="1928"/>
          <a:stretch/>
        </p:blipFill>
        <p:spPr bwMode="auto">
          <a:xfrm>
            <a:off x="5364088" y="1628800"/>
            <a:ext cx="3097949" cy="4398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adpis 1"/>
          <p:cNvSpPr>
            <a:spLocks noGrp="1"/>
          </p:cNvSpPr>
          <p:nvPr>
            <p:ph type="title" idx="4294967295"/>
          </p:nvPr>
        </p:nvSpPr>
        <p:spPr>
          <a:xfrm>
            <a:off x="914400" y="404813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 smtClean="0">
                <a:latin typeface="Arial" charset="0"/>
              </a:rPr>
              <a:t>Pseudokód</a:t>
            </a:r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297196" y="1340768"/>
            <a:ext cx="5357850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b="1" dirty="0" err="1" smtClean="0"/>
              <a:t>Switch</a:t>
            </a:r>
            <a:r>
              <a:rPr lang="cs-CZ" dirty="0" smtClean="0"/>
              <a:t> (</a:t>
            </a:r>
            <a:r>
              <a:rPr lang="cs-CZ" dirty="0"/>
              <a:t>výraz) { </a:t>
            </a:r>
            <a:endParaRPr lang="cs-CZ" dirty="0" smtClean="0"/>
          </a:p>
          <a:p>
            <a:pPr>
              <a:spcBef>
                <a:spcPct val="50000"/>
              </a:spcBef>
            </a:pPr>
            <a:r>
              <a:rPr lang="cs-CZ" dirty="0" smtClean="0"/>
              <a:t>	</a:t>
            </a:r>
            <a:r>
              <a:rPr lang="cs-CZ" b="1" dirty="0" smtClean="0"/>
              <a:t>case</a:t>
            </a:r>
            <a:r>
              <a:rPr lang="cs-CZ" dirty="0" smtClean="0"/>
              <a:t> </a:t>
            </a:r>
            <a:r>
              <a:rPr lang="cs-CZ" dirty="0"/>
              <a:t>hodnota1: </a:t>
            </a:r>
            <a:endParaRPr lang="cs-CZ" dirty="0" smtClean="0"/>
          </a:p>
          <a:p>
            <a:pPr>
              <a:spcBef>
                <a:spcPct val="50000"/>
              </a:spcBef>
            </a:pPr>
            <a:r>
              <a:rPr lang="cs-CZ" dirty="0"/>
              <a:t>	</a:t>
            </a:r>
            <a:r>
              <a:rPr lang="cs-CZ" dirty="0" smtClean="0"/>
              <a:t>	prikaz1a</a:t>
            </a:r>
            <a:r>
              <a:rPr lang="cs-CZ" dirty="0"/>
              <a:t>; </a:t>
            </a:r>
            <a:endParaRPr lang="cs-CZ" dirty="0" smtClean="0"/>
          </a:p>
          <a:p>
            <a:pPr>
              <a:spcBef>
                <a:spcPct val="50000"/>
              </a:spcBef>
            </a:pPr>
            <a:r>
              <a:rPr lang="cs-CZ" dirty="0"/>
              <a:t>	</a:t>
            </a:r>
            <a:r>
              <a:rPr lang="cs-CZ" dirty="0" smtClean="0"/>
              <a:t>	prikaz1b</a:t>
            </a:r>
            <a:r>
              <a:rPr lang="cs-CZ" dirty="0"/>
              <a:t>; </a:t>
            </a:r>
          </a:p>
          <a:p>
            <a:pPr>
              <a:spcBef>
                <a:spcPct val="50000"/>
              </a:spcBef>
            </a:pPr>
            <a:r>
              <a:rPr lang="cs-CZ" dirty="0" smtClean="0"/>
              <a:t>		prikaz1c</a:t>
            </a:r>
            <a:r>
              <a:rPr lang="cs-CZ" dirty="0"/>
              <a:t>; </a:t>
            </a:r>
            <a:endParaRPr lang="cs-CZ" dirty="0" smtClean="0"/>
          </a:p>
          <a:p>
            <a:pPr>
              <a:spcBef>
                <a:spcPct val="50000"/>
              </a:spcBef>
            </a:pPr>
            <a:r>
              <a:rPr lang="cs-CZ" dirty="0"/>
              <a:t>	</a:t>
            </a:r>
            <a:r>
              <a:rPr lang="cs-CZ" dirty="0" smtClean="0"/>
              <a:t>	... </a:t>
            </a:r>
          </a:p>
          <a:p>
            <a:pPr>
              <a:spcBef>
                <a:spcPct val="50000"/>
              </a:spcBef>
            </a:pPr>
            <a:r>
              <a:rPr lang="cs-CZ" dirty="0"/>
              <a:t>	</a:t>
            </a:r>
            <a:r>
              <a:rPr lang="cs-CZ" dirty="0" smtClean="0"/>
              <a:t>	</a:t>
            </a:r>
            <a:r>
              <a:rPr lang="cs-CZ" b="1" dirty="0" err="1" smtClean="0"/>
              <a:t>break</a:t>
            </a:r>
            <a:r>
              <a:rPr lang="cs-CZ" dirty="0"/>
              <a:t>; </a:t>
            </a:r>
            <a:endParaRPr lang="cs-CZ" dirty="0" smtClean="0"/>
          </a:p>
          <a:p>
            <a:pPr>
              <a:spcBef>
                <a:spcPct val="50000"/>
              </a:spcBef>
            </a:pPr>
            <a:r>
              <a:rPr lang="cs-CZ" dirty="0"/>
              <a:t>	</a:t>
            </a:r>
            <a:r>
              <a:rPr lang="cs-CZ" b="1" dirty="0" smtClean="0"/>
              <a:t>case</a:t>
            </a:r>
            <a:r>
              <a:rPr lang="cs-CZ" dirty="0" smtClean="0"/>
              <a:t> </a:t>
            </a:r>
            <a:r>
              <a:rPr lang="cs-CZ" dirty="0"/>
              <a:t>hodnota2: </a:t>
            </a:r>
            <a:endParaRPr lang="cs-CZ" dirty="0" smtClean="0"/>
          </a:p>
          <a:p>
            <a:pPr>
              <a:spcBef>
                <a:spcPct val="50000"/>
              </a:spcBef>
            </a:pPr>
            <a:r>
              <a:rPr lang="cs-CZ" dirty="0"/>
              <a:t>	</a:t>
            </a:r>
            <a:r>
              <a:rPr lang="cs-CZ" dirty="0" smtClean="0"/>
              <a:t>	prikaz2a</a:t>
            </a:r>
            <a:r>
              <a:rPr lang="cs-CZ" dirty="0"/>
              <a:t>; </a:t>
            </a:r>
            <a:endParaRPr lang="cs-CZ" dirty="0" smtClean="0"/>
          </a:p>
          <a:p>
            <a:pPr>
              <a:spcBef>
                <a:spcPct val="50000"/>
              </a:spcBef>
            </a:pPr>
            <a:r>
              <a:rPr lang="cs-CZ" dirty="0"/>
              <a:t>	</a:t>
            </a:r>
            <a:r>
              <a:rPr lang="cs-CZ" dirty="0" smtClean="0"/>
              <a:t>	prikaz2b</a:t>
            </a:r>
            <a:r>
              <a:rPr lang="cs-CZ" dirty="0"/>
              <a:t>; </a:t>
            </a:r>
            <a:endParaRPr lang="cs-CZ" dirty="0" smtClean="0"/>
          </a:p>
          <a:p>
            <a:pPr>
              <a:spcBef>
                <a:spcPct val="50000"/>
              </a:spcBef>
            </a:pPr>
            <a:r>
              <a:rPr lang="cs-CZ" dirty="0"/>
              <a:t>	</a:t>
            </a:r>
            <a:r>
              <a:rPr lang="cs-CZ" dirty="0" smtClean="0"/>
              <a:t>	... </a:t>
            </a:r>
          </a:p>
          <a:p>
            <a:pPr>
              <a:spcBef>
                <a:spcPct val="50000"/>
              </a:spcBef>
            </a:pPr>
            <a:r>
              <a:rPr lang="cs-CZ" dirty="0"/>
              <a:t>	</a:t>
            </a:r>
            <a:r>
              <a:rPr lang="cs-CZ" dirty="0" smtClean="0"/>
              <a:t>	</a:t>
            </a:r>
            <a:r>
              <a:rPr lang="cs-CZ" b="1" dirty="0" err="1" smtClean="0"/>
              <a:t>break</a:t>
            </a:r>
            <a:r>
              <a:rPr lang="cs-CZ" dirty="0"/>
              <a:t>; </a:t>
            </a:r>
            <a:endParaRPr lang="cs-CZ" dirty="0" smtClean="0"/>
          </a:p>
          <a:p>
            <a:pPr>
              <a:spcBef>
                <a:spcPct val="50000"/>
              </a:spcBef>
            </a:pPr>
            <a:r>
              <a:rPr lang="cs-CZ" dirty="0"/>
              <a:t>	</a:t>
            </a:r>
            <a:r>
              <a:rPr lang="cs-CZ" b="1" dirty="0" smtClean="0"/>
              <a:t>default</a:t>
            </a:r>
            <a:r>
              <a:rPr lang="cs-CZ" dirty="0"/>
              <a:t>: </a:t>
            </a:r>
            <a:r>
              <a:rPr lang="cs-CZ" dirty="0" err="1"/>
              <a:t>prikazDa</a:t>
            </a:r>
            <a:r>
              <a:rPr lang="cs-CZ" dirty="0"/>
              <a:t>; </a:t>
            </a:r>
            <a:r>
              <a:rPr lang="cs-CZ" dirty="0" err="1"/>
              <a:t>prikazDb</a:t>
            </a:r>
            <a:r>
              <a:rPr lang="cs-CZ" dirty="0"/>
              <a:t>; ... } 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adpis 1"/>
          <p:cNvSpPr>
            <a:spLocks noGrp="1"/>
          </p:cNvSpPr>
          <p:nvPr>
            <p:ph type="title" idx="4294967295"/>
          </p:nvPr>
        </p:nvSpPr>
        <p:spPr>
          <a:xfrm>
            <a:off x="914400" y="404813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 smtClean="0">
                <a:latin typeface="Arial" charset="0"/>
              </a:rPr>
              <a:t>Příklad</a:t>
            </a:r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ovéPole 9"/>
          <p:cNvSpPr txBox="1"/>
          <p:nvPr/>
        </p:nvSpPr>
        <p:spPr>
          <a:xfrm>
            <a:off x="214282" y="1643050"/>
            <a:ext cx="689163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Vytvořte </a:t>
            </a:r>
            <a:r>
              <a:rPr lang="cs-CZ" dirty="0" smtClean="0"/>
              <a:t>program a vývojový diagram </a:t>
            </a:r>
            <a:r>
              <a:rPr lang="cs-CZ" dirty="0" smtClean="0"/>
              <a:t>pro </a:t>
            </a:r>
            <a:r>
              <a:rPr lang="cs-CZ" dirty="0" smtClean="0"/>
              <a:t>tyto příklady:</a:t>
            </a:r>
          </a:p>
          <a:p>
            <a:endParaRPr lang="cs-CZ" dirty="0"/>
          </a:p>
          <a:p>
            <a:r>
              <a:rPr lang="cs-CZ" dirty="0" smtClean="0"/>
              <a:t>Chování řidiče při pohledu na semafor?</a:t>
            </a:r>
          </a:p>
          <a:p>
            <a:r>
              <a:rPr lang="cs-CZ" dirty="0" smtClean="0"/>
              <a:t>Pomocí </a:t>
            </a:r>
            <a:r>
              <a:rPr lang="cs-CZ" b="1" dirty="0" smtClean="0"/>
              <a:t>POLE </a:t>
            </a:r>
            <a:r>
              <a:rPr lang="cs-CZ" dirty="0" smtClean="0"/>
              <a:t>a </a:t>
            </a:r>
            <a:r>
              <a:rPr lang="cs-CZ" b="1" dirty="0" err="1" smtClean="0"/>
              <a:t>FORcyklu</a:t>
            </a:r>
            <a:r>
              <a:rPr lang="cs-CZ" dirty="0" smtClean="0"/>
              <a:t> spočtěte počet samohlásek ve slově?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dpis 1"/>
          <p:cNvSpPr>
            <a:spLocks noGrp="1"/>
          </p:cNvSpPr>
          <p:nvPr>
            <p:ph type="title"/>
          </p:nvPr>
        </p:nvSpPr>
        <p:spPr>
          <a:xfrm>
            <a:off x="457200" y="428625"/>
            <a:ext cx="8229600" cy="1143000"/>
          </a:xfrm>
        </p:spPr>
        <p:txBody>
          <a:bodyPr/>
          <a:lstStyle/>
          <a:p>
            <a:r>
              <a:rPr lang="cs-CZ" smtClean="0"/>
              <a:t>Použité zdroje</a:t>
            </a:r>
          </a:p>
        </p:txBody>
      </p:sp>
      <p:sp>
        <p:nvSpPr>
          <p:cNvPr id="19458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r>
              <a:rPr lang="cs-CZ" sz="2000" dirty="0">
                <a:latin typeface="Times New Roman" pitchFamily="18" charset="0"/>
                <a:cs typeface="Times New Roman" pitchFamily="18" charset="0"/>
                <a:hlinkClick r:id="rId2"/>
              </a:rPr>
              <a:t>http://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www.krokodyyl.wz.cz/programovani/priklady.php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dirty="0">
                <a:latin typeface="Times New Roman" pitchFamily="18" charset="0"/>
                <a:cs typeface="Times New Roman" pitchFamily="18" charset="0"/>
                <a:hlinkClick r:id="rId3"/>
              </a:rPr>
              <a:t>http://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www2.tech.purdue.edu/eet/courses/referencematerial/atmel/Control_Statements/control_statements.htm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http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://www.jardaz.cz/articles.php?article_id=24</a:t>
            </a: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61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istický">
  <a:themeElements>
    <a:clrScheme name="Urbanistický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istický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ist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868</TotalTime>
  <Words>108</Words>
  <Application>Microsoft Office PowerPoint</Application>
  <PresentationFormat>Předvádění na obrazovce (4:3)</PresentationFormat>
  <Paragraphs>49</Paragraphs>
  <Slides>5</Slides>
  <Notes>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Urbanistický</vt:lpstr>
      <vt:lpstr>Prezentace aplikace PowerPoint</vt:lpstr>
      <vt:lpstr>Přepínač SWITCH</vt:lpstr>
      <vt:lpstr>Pseudokód</vt:lpstr>
      <vt:lpstr>Příklad</vt:lpstr>
      <vt:lpstr>Použité 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vsers</cp:lastModifiedBy>
  <cp:revision>64</cp:revision>
  <dcterms:created xsi:type="dcterms:W3CDTF">2012-06-29T04:39:45Z</dcterms:created>
  <dcterms:modified xsi:type="dcterms:W3CDTF">2012-09-09T11:23:42Z</dcterms:modified>
</cp:coreProperties>
</file>