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7"/>
  </p:notesMasterIdLst>
  <p:handoutMasterIdLst>
    <p:handoutMasterId r:id="rId8"/>
  </p:handoutMasterIdLst>
  <p:sldIdLst>
    <p:sldId id="256" r:id="rId2"/>
    <p:sldId id="263" r:id="rId3"/>
    <p:sldId id="264" r:id="rId4"/>
    <p:sldId id="265" r:id="rId5"/>
    <p:sldId id="258" r:id="rId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87" autoAdjust="0"/>
    <p:restoredTop sz="94660"/>
  </p:normalViewPr>
  <p:slideViewPr>
    <p:cSldViewPr>
      <p:cViewPr varScale="1">
        <p:scale>
          <a:sx n="69" d="100"/>
          <a:sy n="69" d="100"/>
        </p:scale>
        <p:origin x="-13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68C96A7-6E7F-4CB1-88A0-9058F94EF729}" type="datetimeFigureOut">
              <a:rPr lang="cs-CZ"/>
              <a:pPr>
                <a:defRPr/>
              </a:pPr>
              <a:t>9.9.2012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ED033C8-8465-423B-B736-2D07424904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930222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0666FC5-75D0-4DE0-A62C-B467DFA94C81}" type="datetimeFigureOut">
              <a:rPr lang="cs-CZ"/>
              <a:pPr>
                <a:defRPr/>
              </a:pPr>
              <a:t>9.9.2012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DF16391-2359-4798-BB74-14A4B49854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289939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9AFA4093-E4EC-4695-BB85-7FA9F9264D89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E8A1DBF-AC79-4BB6-8379-3DBDAE2D2CD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959642-7919-481F-8F70-420F822A5C6B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98212-2BFA-4B6C-B7F3-65F840E7BEB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5D6BD1-F00E-4B14-B3B0-5FF47459342E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99D7EA-73A7-481C-8C9A-D31C19DBDD8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4AC5FF-F3D5-4C06-B95F-BBF580D3208F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EEC417-47D1-46E4-8F48-56C14A5EF7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C9DA0D-ECAB-4AF0-A5BD-E4CC7F724ACE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160983-2F56-4AA9-8FB6-875BB490B00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AC6054-61D3-47DB-9614-5D9E2872F4BD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181AD0-7079-4768-A042-A9CEEFE55E4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198CA76F-E61A-4785-A5B7-471AAC60BC00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5A645E06-F146-4D15-9384-DCA30ACA9F3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11EC3AE1-56FD-493C-B1F0-F1AD3C4FADBC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CB07B8EE-9194-4BD0-B478-F8F1697CC3A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D21D04-34E3-4935-B13D-AFD11C81BDFD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9895BE-E5C4-43AC-9AC2-A192B5F0898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A057E6-F7E6-436D-AB7B-2B2E2B16C076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6BD7A-F178-4988-B99D-A2614D53769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F98F00-0877-42FA-9DFE-1664136B0AB3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70297-4F91-447A-823A-DE03D5A93C0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38BC7675-170F-45AA-9EF8-964F1CCF31C5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DFD324F-772E-45F2-BA8B-71E8126D158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3600" dirty="0" smtClean="0"/>
              <a:t>Cyklus FOR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50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Group 4"/>
          <p:cNvGraphicFramePr>
            <a:graphicFrameLocks noGrp="1"/>
          </p:cNvGraphicFramePr>
          <p:nvPr/>
        </p:nvGraphicFramePr>
        <p:xfrm>
          <a:off x="714348" y="1785926"/>
          <a:ext cx="7667680" cy="194119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2191823"/>
                <a:gridCol w="5475857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Vzdělávání v informačních a komunikačních technologiích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Informační technologie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Cyklus FOR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 ročník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Jiří Švehla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26.8.2012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Vysvětlení pojmu a vlastností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opora k výkladu s hypertextovými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/>
          <a:lstStyle/>
          <a:p>
            <a:r>
              <a:rPr lang="cs-CZ" dirty="0" smtClean="0">
                <a:latin typeface="Arial" charset="0"/>
              </a:rPr>
              <a:t>Cyklus FOR</a:t>
            </a: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79388" y="1916113"/>
            <a:ext cx="84963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cyklus s předem známým počtem opakování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zadáváme pouze počet opakování a tělo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cyklu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řídící proměnná cyklu – načítání nebo odečítání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3" algn="r">
              <a:spcBef>
                <a:spcPct val="50000"/>
              </a:spcBef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	</a:t>
            </a:r>
            <a:endParaRPr lang="cs-CZ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2013" y="2808665"/>
            <a:ext cx="2733675" cy="249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charset="0"/>
              </a:rPr>
              <a:t>Pseudokód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ovéPole 2"/>
          <p:cNvSpPr txBox="1"/>
          <p:nvPr/>
        </p:nvSpPr>
        <p:spPr>
          <a:xfrm>
            <a:off x="602998" y="1737720"/>
            <a:ext cx="6051657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/>
              <a:t>for</a:t>
            </a:r>
            <a:r>
              <a:rPr lang="pl-PL" dirty="0"/>
              <a:t> ridici_promenna_cyklu </a:t>
            </a:r>
            <a:r>
              <a:rPr lang="pl-PL" b="1" dirty="0"/>
              <a:t>:=</a:t>
            </a:r>
            <a:r>
              <a:rPr lang="pl-PL" dirty="0"/>
              <a:t> dolni_mez to horni_mez </a:t>
            </a:r>
            <a:r>
              <a:rPr lang="pl-PL" b="1" dirty="0"/>
              <a:t>do </a:t>
            </a:r>
            <a:endParaRPr lang="pl-PL" b="1" dirty="0" smtClean="0"/>
          </a:p>
          <a:p>
            <a:r>
              <a:rPr lang="pl-PL" dirty="0"/>
              <a:t>	</a:t>
            </a:r>
            <a:r>
              <a:rPr lang="pl-PL" dirty="0" smtClean="0"/>
              <a:t>jednoduchy_prikaz;</a:t>
            </a:r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r>
              <a:rPr lang="cs-CZ" dirty="0" err="1"/>
              <a:t>soucet</a:t>
            </a:r>
            <a:r>
              <a:rPr lang="cs-CZ" dirty="0"/>
              <a:t> := 0; </a:t>
            </a:r>
            <a:endParaRPr lang="cs-CZ" dirty="0" smtClean="0"/>
          </a:p>
          <a:p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/>
              <a:t>i := 10 </a:t>
            </a:r>
            <a:r>
              <a:rPr lang="cs-CZ" dirty="0" err="1"/>
              <a:t>downto</a:t>
            </a:r>
            <a:r>
              <a:rPr lang="cs-CZ" dirty="0"/>
              <a:t> 1 do </a:t>
            </a:r>
            <a:endParaRPr lang="cs-CZ" dirty="0" smtClean="0"/>
          </a:p>
          <a:p>
            <a:r>
              <a:rPr lang="cs-CZ" dirty="0"/>
              <a:t>	</a:t>
            </a:r>
            <a:r>
              <a:rPr lang="cs-CZ" dirty="0" err="1" smtClean="0"/>
              <a:t>begin</a:t>
            </a:r>
            <a:endParaRPr lang="cs-CZ" dirty="0" smtClean="0"/>
          </a:p>
          <a:p>
            <a:r>
              <a:rPr lang="cs-CZ" dirty="0"/>
              <a:t>	</a:t>
            </a:r>
            <a:r>
              <a:rPr lang="cs-CZ" dirty="0" smtClean="0"/>
              <a:t>	</a:t>
            </a:r>
            <a:r>
              <a:rPr lang="cs-CZ" dirty="0" err="1" smtClean="0"/>
              <a:t>soucet</a:t>
            </a:r>
            <a:r>
              <a:rPr lang="cs-CZ" dirty="0" smtClean="0"/>
              <a:t> </a:t>
            </a:r>
            <a:r>
              <a:rPr lang="cs-CZ" dirty="0"/>
              <a:t>:= </a:t>
            </a:r>
            <a:r>
              <a:rPr lang="cs-CZ" dirty="0" err="1"/>
              <a:t>soucet</a:t>
            </a:r>
            <a:r>
              <a:rPr lang="cs-CZ" dirty="0"/>
              <a:t> + i; </a:t>
            </a:r>
            <a:endParaRPr lang="cs-CZ" dirty="0" smtClean="0"/>
          </a:p>
          <a:p>
            <a:r>
              <a:rPr lang="cs-CZ" dirty="0"/>
              <a:t>	</a:t>
            </a:r>
            <a:r>
              <a:rPr lang="cs-CZ" dirty="0" smtClean="0"/>
              <a:t>	</a:t>
            </a:r>
            <a:r>
              <a:rPr lang="cs-CZ" dirty="0" err="1" smtClean="0"/>
              <a:t>write</a:t>
            </a:r>
            <a:r>
              <a:rPr lang="cs-CZ" dirty="0" smtClean="0"/>
              <a:t>(‘</a:t>
            </a:r>
            <a:r>
              <a:rPr lang="cs-CZ" dirty="0" err="1"/>
              <a:t>Pricitam</a:t>
            </a:r>
            <a:r>
              <a:rPr lang="cs-CZ" dirty="0"/>
              <a:t> </a:t>
            </a:r>
            <a:r>
              <a:rPr lang="cs-CZ" dirty="0" err="1"/>
              <a:t>cislo</a:t>
            </a:r>
            <a:r>
              <a:rPr lang="cs-CZ" dirty="0"/>
              <a:t> ‘, i); </a:t>
            </a:r>
            <a:endParaRPr lang="cs-CZ" dirty="0" smtClean="0"/>
          </a:p>
          <a:p>
            <a:r>
              <a:rPr lang="cs-CZ" dirty="0" smtClean="0"/>
              <a:t>	end</a:t>
            </a:r>
            <a:r>
              <a:rPr lang="cs-CZ" dirty="0"/>
              <a:t>; </a:t>
            </a:r>
            <a:endParaRPr lang="cs-CZ" dirty="0" smtClean="0"/>
          </a:p>
          <a:p>
            <a:r>
              <a:rPr lang="cs-CZ" dirty="0" err="1" smtClean="0"/>
              <a:t>write</a:t>
            </a:r>
            <a:r>
              <a:rPr lang="cs-CZ" dirty="0" smtClean="0"/>
              <a:t>(‘ </a:t>
            </a:r>
            <a:r>
              <a:rPr lang="cs-CZ" dirty="0"/>
              <a:t>Součet od 10 do 1 je: ‘‚ </a:t>
            </a:r>
            <a:r>
              <a:rPr lang="cs-CZ" dirty="0" err="1"/>
              <a:t>soucet</a:t>
            </a:r>
            <a:r>
              <a:rPr lang="cs-CZ" dirty="0"/>
              <a:t>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charset="0"/>
              </a:rPr>
              <a:t>Příklad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ovéPole 9"/>
          <p:cNvSpPr txBox="1"/>
          <p:nvPr/>
        </p:nvSpPr>
        <p:spPr>
          <a:xfrm>
            <a:off x="214282" y="1643050"/>
            <a:ext cx="913583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Vytvořte </a:t>
            </a:r>
            <a:r>
              <a:rPr lang="cs-CZ" dirty="0" smtClean="0"/>
              <a:t>program a vývojový diagram </a:t>
            </a:r>
            <a:r>
              <a:rPr lang="cs-CZ" dirty="0" smtClean="0"/>
              <a:t>pro </a:t>
            </a:r>
            <a:r>
              <a:rPr lang="cs-CZ" dirty="0" smtClean="0"/>
              <a:t>tyto příklady:</a:t>
            </a:r>
          </a:p>
          <a:p>
            <a:endParaRPr lang="cs-CZ" dirty="0" smtClean="0"/>
          </a:p>
          <a:p>
            <a:r>
              <a:rPr lang="cs-CZ" dirty="0" smtClean="0"/>
              <a:t>Vypočtěte faktoriál </a:t>
            </a:r>
            <a:r>
              <a:rPr lang="cs-CZ" dirty="0"/>
              <a:t>z čísla n (tedy součinu 1*2*3*...*n</a:t>
            </a:r>
            <a:r>
              <a:rPr lang="cs-CZ" dirty="0" smtClean="0"/>
              <a:t>)</a:t>
            </a:r>
          </a:p>
          <a:p>
            <a:endParaRPr lang="cs-CZ" dirty="0" smtClean="0"/>
          </a:p>
          <a:p>
            <a:r>
              <a:rPr lang="cs-CZ" dirty="0" smtClean="0"/>
              <a:t>Vypočtěte </a:t>
            </a:r>
            <a:r>
              <a:rPr lang="cs-CZ" dirty="0"/>
              <a:t>součin čísel od zadané dolní meze do zadané horní meze. </a:t>
            </a:r>
            <a:endParaRPr lang="cs-CZ" dirty="0" smtClean="0"/>
          </a:p>
          <a:p>
            <a:r>
              <a:rPr lang="cs-CZ" dirty="0" smtClean="0"/>
              <a:t>Vstupními </a:t>
            </a:r>
            <a:r>
              <a:rPr lang="cs-CZ" dirty="0"/>
              <a:t>hodnotami tedy budou dvě celá čísla, výstupní hodnotou jedno číslo - součin.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1143000"/>
          </a:xfrm>
        </p:spPr>
        <p:txBody>
          <a:bodyPr/>
          <a:lstStyle/>
          <a:p>
            <a:r>
              <a:rPr lang="cs-CZ" smtClean="0"/>
              <a:t>Použité zdroje</a:t>
            </a:r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http://programujte.com/clanek/2009111000-object-pascal-07-cyklus-for/</a:t>
            </a: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://www.jardaz.cz/articles.php?article_id=24</a:t>
            </a: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869</TotalTime>
  <Words>110</Words>
  <Application>Microsoft Office PowerPoint</Application>
  <PresentationFormat>Předvádění na obrazovce (4:3)</PresentationFormat>
  <Paragraphs>52</Paragraphs>
  <Slides>5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Urbanistický</vt:lpstr>
      <vt:lpstr>Prezentace aplikace PowerPoint</vt:lpstr>
      <vt:lpstr>Cyklus FOR</vt:lpstr>
      <vt:lpstr>Pseudokód</vt:lpstr>
      <vt:lpstr>Příklad</vt:lpstr>
      <vt:lpstr>Použité 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vsers</cp:lastModifiedBy>
  <cp:revision>66</cp:revision>
  <dcterms:created xsi:type="dcterms:W3CDTF">2012-06-29T04:39:45Z</dcterms:created>
  <dcterms:modified xsi:type="dcterms:W3CDTF">2012-09-09T10:13:44Z</dcterms:modified>
</cp:coreProperties>
</file>