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3" r:id="rId3"/>
    <p:sldId id="265" r:id="rId4"/>
    <p:sldId id="266" r:id="rId5"/>
    <p:sldId id="258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 autoAdjust="0"/>
    <p:restoredTop sz="94660"/>
  </p:normalViewPr>
  <p:slideViewPr>
    <p:cSldViewPr>
      <p:cViewPr varScale="1">
        <p:scale>
          <a:sx n="69" d="100"/>
          <a:sy n="69" d="100"/>
        </p:scale>
        <p:origin x="-13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1089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0897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8bitu.cz/clanek/cislicova-technika-3-pocitani-v-binarni-soustav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600" dirty="0" smtClean="0"/>
              <a:t>Binární sčítání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120333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Vzdělávání v informačních a komunikačních technologiích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Informační technologie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Binární sčítání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26.8.2012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hypertextovými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charset="0"/>
              </a:rPr>
              <a:t>Binární sčítání</a:t>
            </a:r>
            <a:endParaRPr lang="cs-CZ" dirty="0" smtClean="0">
              <a:latin typeface="Arial" charset="0"/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55305" y="1916113"/>
            <a:ext cx="84963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komutativní, asociativní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sčítáme podle těchto pravidel:</a:t>
            </a:r>
          </a:p>
          <a:p>
            <a:pPr>
              <a:spcBef>
                <a:spcPct val="50000"/>
              </a:spcBef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71788"/>
            <a:ext cx="2836314" cy="1565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Příklady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4042884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268493"/>
            <a:ext cx="4199191" cy="109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Cvičení</a:t>
            </a:r>
            <a:endParaRPr lang="cs-CZ" dirty="0" smtClean="0">
              <a:latin typeface="Arial" charset="0"/>
            </a:endParaRP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55305" y="1916113"/>
            <a:ext cx="84963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5428 + 79863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3879 + 30980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38709 + 30987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98760 + 333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96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  <a:hlinkClick r:id="rId2"/>
              </a:rPr>
              <a:t>http://www.8bitu.cz/clanek/cislicova-technika-3-pocitani-v-binarni-soustave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1017</TotalTime>
  <Words>94</Words>
  <Application>Microsoft Office PowerPoint</Application>
  <PresentationFormat>Předvádění na obrazovce (4:3)</PresentationFormat>
  <Paragraphs>32</Paragraphs>
  <Slides>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Urbanistický</vt:lpstr>
      <vt:lpstr>Prezentace aplikace PowerPoint</vt:lpstr>
      <vt:lpstr>Binární sčítání</vt:lpstr>
      <vt:lpstr>Příklady</vt:lpstr>
      <vt:lpstr>Cvičení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vsers</cp:lastModifiedBy>
  <cp:revision>78</cp:revision>
  <dcterms:created xsi:type="dcterms:W3CDTF">2012-06-29T04:39:45Z</dcterms:created>
  <dcterms:modified xsi:type="dcterms:W3CDTF">2012-09-09T20:18:52Z</dcterms:modified>
</cp:coreProperties>
</file>