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5" r:id="rId3"/>
    <p:sldId id="267" r:id="rId4"/>
    <p:sldId id="266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47" autoAdjust="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41108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50089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Příklady a cvičení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Příklady a cvičení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0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42844" y="2071678"/>
          <a:ext cx="6000792" cy="46634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2847"/>
                <a:gridCol w="249571"/>
                <a:gridCol w="327215"/>
                <a:gridCol w="327215"/>
                <a:gridCol w="1203486"/>
                <a:gridCol w="1203486"/>
                <a:gridCol w="1203486"/>
                <a:gridCol w="1203486"/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C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D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A </a:t>
                      </a:r>
                      <a:r>
                        <a:rPr lang="cs-CZ" sz="1200" b="1" dirty="0" smtClean="0"/>
                        <a:t>AND</a:t>
                      </a:r>
                      <a:r>
                        <a:rPr lang="cs-CZ" sz="1200" b="1" baseline="0" dirty="0" smtClean="0"/>
                        <a:t> </a:t>
                      </a:r>
                      <a:r>
                        <a:rPr lang="cs-CZ" sz="1200" b="0" baseline="0" dirty="0" smtClean="0"/>
                        <a:t>B</a:t>
                      </a:r>
                      <a:endParaRPr lang="cs-CZ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/>
                        <a:t>NAND </a:t>
                      </a:r>
                      <a:r>
                        <a:rPr lang="cs-CZ" sz="1200" b="0" dirty="0" smtClean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/>
                        <a:t>NOR </a:t>
                      </a:r>
                      <a:r>
                        <a:rPr lang="cs-CZ" sz="1200" dirty="0" smtClean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/>
                        <a:t>OR </a:t>
                      </a:r>
                      <a:r>
                        <a:rPr lang="cs-CZ" sz="1200" b="0" dirty="0" smtClean="0"/>
                        <a:t>A</a:t>
                      </a: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 A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postupujeme zleva doprava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0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42844" y="2071678"/>
          <a:ext cx="6000792" cy="46634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2847"/>
                <a:gridCol w="249571"/>
                <a:gridCol w="327215"/>
                <a:gridCol w="327215"/>
                <a:gridCol w="1203486"/>
                <a:gridCol w="1203486"/>
                <a:gridCol w="1203486"/>
                <a:gridCol w="1203486"/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C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D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/>
                        <a:t>(B </a:t>
                      </a:r>
                      <a:r>
                        <a:rPr lang="cs-CZ" sz="1200" b="1" dirty="0" smtClean="0"/>
                        <a:t>NAND</a:t>
                      </a:r>
                      <a:r>
                        <a:rPr lang="cs-CZ" sz="1200" b="1" baseline="0" dirty="0" smtClean="0"/>
                        <a:t> </a:t>
                      </a:r>
                      <a:r>
                        <a:rPr lang="cs-CZ" sz="1200" b="0" baseline="0" dirty="0" smtClean="0"/>
                        <a:t>C)</a:t>
                      </a:r>
                      <a:endParaRPr lang="cs-CZ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/>
                        <a:t>(D</a:t>
                      </a:r>
                      <a:r>
                        <a:rPr lang="cs-CZ" sz="1200" b="1" dirty="0" smtClean="0"/>
                        <a:t> OR </a:t>
                      </a:r>
                      <a:r>
                        <a:rPr lang="cs-CZ" sz="1200" b="0" dirty="0" smtClean="0"/>
                        <a:t>A)</a:t>
                      </a:r>
                      <a:endParaRPr lang="cs-CZ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/>
                        <a:t>A </a:t>
                      </a:r>
                      <a:r>
                        <a:rPr lang="cs-CZ" sz="1200" b="1" dirty="0" smtClean="0"/>
                        <a:t>AND ()</a:t>
                      </a:r>
                      <a:endParaRPr lang="cs-CZ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/>
                        <a:t>()</a:t>
                      </a:r>
                      <a:r>
                        <a:rPr lang="cs-CZ" sz="1200" b="1" baseline="0" dirty="0" smtClean="0"/>
                        <a:t> NOR ()</a:t>
                      </a:r>
                      <a:endParaRPr lang="cs-CZ" sz="1200" b="0" dirty="0" smtClean="0"/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44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 A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nejdříve závorky poté zleva doprava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Cvičení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42844" y="1500174"/>
            <a:ext cx="84963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NOR ⌐ B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OR C)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((A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AND ⌐ 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B) OR ((C AND A)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OR ⌐ 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⌐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A) OR (B OR D) AND C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 (B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14282" y="3929066"/>
            <a:ext cx="84963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 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⌐(B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C 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A 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⌐(C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OR A 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A 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A 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⌐(B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NOR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(C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NAND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A))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96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1092</TotalTime>
  <Words>493</Words>
  <Application>Microsoft Office PowerPoint</Application>
  <PresentationFormat>Předvádění na obrazovce (4:3)</PresentationFormat>
  <Paragraphs>307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Snímek 1</vt:lpstr>
      <vt:lpstr>Příklad</vt:lpstr>
      <vt:lpstr>Příklad</vt:lpstr>
      <vt:lpstr>Cvičení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91</cp:revision>
  <dcterms:created xsi:type="dcterms:W3CDTF">2012-06-29T04:39:45Z</dcterms:created>
  <dcterms:modified xsi:type="dcterms:W3CDTF">2012-09-11T15:51:59Z</dcterms:modified>
</cp:coreProperties>
</file>